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83" d="100"/>
          <a:sy n="83" d="100"/>
        </p:scale>
        <p:origin x="1203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8F35B8-69D7-4419-8316-55F0E7249FC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DE30D62-9EC6-4EDC-89B0-962B2B11D4E1}">
      <dgm:prSet/>
      <dgm:spPr/>
      <dgm:t>
        <a:bodyPr/>
        <a:lstStyle/>
        <a:p>
          <a:r>
            <a:rPr lang="en-US"/>
            <a:t>Python – main development</a:t>
          </a:r>
        </a:p>
      </dgm:t>
    </dgm:pt>
    <dgm:pt modelId="{3290C2D6-486D-4D06-BEF4-1F1231C5D91F}" type="parTrans" cxnId="{0457E275-861F-400C-AA41-70F5621362EE}">
      <dgm:prSet/>
      <dgm:spPr/>
      <dgm:t>
        <a:bodyPr/>
        <a:lstStyle/>
        <a:p>
          <a:endParaRPr lang="en-US"/>
        </a:p>
      </dgm:t>
    </dgm:pt>
    <dgm:pt modelId="{F83528AE-BE26-435A-AC5C-623F01A55A83}" type="sibTrans" cxnId="{0457E275-861F-400C-AA41-70F5621362EE}">
      <dgm:prSet/>
      <dgm:spPr/>
      <dgm:t>
        <a:bodyPr/>
        <a:lstStyle/>
        <a:p>
          <a:endParaRPr lang="en-US"/>
        </a:p>
      </dgm:t>
    </dgm:pt>
    <dgm:pt modelId="{6814F668-E78F-47E8-86BB-61E933D7FD0A}">
      <dgm:prSet/>
      <dgm:spPr/>
      <dgm:t>
        <a:bodyPr/>
        <a:lstStyle/>
        <a:p>
          <a:r>
            <a:rPr lang="en-US"/>
            <a:t>Pandas – data processing</a:t>
          </a:r>
        </a:p>
      </dgm:t>
    </dgm:pt>
    <dgm:pt modelId="{D85907FE-D08B-4580-822A-FD048D1B8D35}" type="parTrans" cxnId="{9EC350CB-3371-40DC-B0DE-25DD25233786}">
      <dgm:prSet/>
      <dgm:spPr/>
      <dgm:t>
        <a:bodyPr/>
        <a:lstStyle/>
        <a:p>
          <a:endParaRPr lang="en-US"/>
        </a:p>
      </dgm:t>
    </dgm:pt>
    <dgm:pt modelId="{EA48D91E-41F1-48FB-8EB7-AF319E3526C3}" type="sibTrans" cxnId="{9EC350CB-3371-40DC-B0DE-25DD25233786}">
      <dgm:prSet/>
      <dgm:spPr/>
      <dgm:t>
        <a:bodyPr/>
        <a:lstStyle/>
        <a:p>
          <a:endParaRPr lang="en-US"/>
        </a:p>
      </dgm:t>
    </dgm:pt>
    <dgm:pt modelId="{55E5E16D-E290-4530-90F4-F14F3F688FA2}">
      <dgm:prSet/>
      <dgm:spPr/>
      <dgm:t>
        <a:bodyPr/>
        <a:lstStyle/>
        <a:p>
          <a:r>
            <a:rPr lang="en-US"/>
            <a:t>Regex – extract numeric age</a:t>
          </a:r>
        </a:p>
      </dgm:t>
    </dgm:pt>
    <dgm:pt modelId="{08F96D76-A6FC-43BD-8A3A-C218CC144AD2}" type="parTrans" cxnId="{7B975628-3B0A-45B0-A7B9-63C84EBEF3B9}">
      <dgm:prSet/>
      <dgm:spPr/>
      <dgm:t>
        <a:bodyPr/>
        <a:lstStyle/>
        <a:p>
          <a:endParaRPr lang="en-US"/>
        </a:p>
      </dgm:t>
    </dgm:pt>
    <dgm:pt modelId="{1E71D858-00F2-4771-A238-65B7BF7251D8}" type="sibTrans" cxnId="{7B975628-3B0A-45B0-A7B9-63C84EBEF3B9}">
      <dgm:prSet/>
      <dgm:spPr/>
      <dgm:t>
        <a:bodyPr/>
        <a:lstStyle/>
        <a:p>
          <a:endParaRPr lang="en-US"/>
        </a:p>
      </dgm:t>
    </dgm:pt>
    <dgm:pt modelId="{3C53DDA4-F8C4-49D4-A089-8E2C2A5B3869}">
      <dgm:prSet/>
      <dgm:spPr/>
      <dgm:t>
        <a:bodyPr/>
        <a:lstStyle/>
        <a:p>
          <a:r>
            <a:rPr lang="en-US"/>
            <a:t>CSV – structured data format</a:t>
          </a:r>
        </a:p>
      </dgm:t>
    </dgm:pt>
    <dgm:pt modelId="{4C6F665F-014F-48F4-8681-AA8174543B3D}" type="parTrans" cxnId="{14B9C4D0-15B3-4BC2-858A-333C59B840B3}">
      <dgm:prSet/>
      <dgm:spPr/>
      <dgm:t>
        <a:bodyPr/>
        <a:lstStyle/>
        <a:p>
          <a:endParaRPr lang="en-US"/>
        </a:p>
      </dgm:t>
    </dgm:pt>
    <dgm:pt modelId="{F72A6518-0670-4243-BF00-48C74178372C}" type="sibTrans" cxnId="{14B9C4D0-15B3-4BC2-858A-333C59B840B3}">
      <dgm:prSet/>
      <dgm:spPr/>
      <dgm:t>
        <a:bodyPr/>
        <a:lstStyle/>
        <a:p>
          <a:endParaRPr lang="en-US"/>
        </a:p>
      </dgm:t>
    </dgm:pt>
    <dgm:pt modelId="{F86C05AD-3E10-43DC-B71D-3219C3321752}">
      <dgm:prSet/>
      <dgm:spPr/>
      <dgm:t>
        <a:bodyPr/>
        <a:lstStyle/>
        <a:p>
          <a:r>
            <a:rPr lang="en-US"/>
            <a:t>Streamlit – web interface</a:t>
          </a:r>
        </a:p>
      </dgm:t>
    </dgm:pt>
    <dgm:pt modelId="{D172FC40-C4AF-461E-90AC-A32A52BC2D1C}" type="parTrans" cxnId="{F6152D97-59D3-4031-A695-5A731EDD9D0C}">
      <dgm:prSet/>
      <dgm:spPr/>
      <dgm:t>
        <a:bodyPr/>
        <a:lstStyle/>
        <a:p>
          <a:endParaRPr lang="en-US"/>
        </a:p>
      </dgm:t>
    </dgm:pt>
    <dgm:pt modelId="{467CF09D-84B6-427F-9550-D7991D4D7B67}" type="sibTrans" cxnId="{F6152D97-59D3-4031-A695-5A731EDD9D0C}">
      <dgm:prSet/>
      <dgm:spPr/>
      <dgm:t>
        <a:bodyPr/>
        <a:lstStyle/>
        <a:p>
          <a:endParaRPr lang="en-US"/>
        </a:p>
      </dgm:t>
    </dgm:pt>
    <dgm:pt modelId="{7F67122A-638F-4AD0-BE04-C95C1257E5F6}">
      <dgm:prSet/>
      <dgm:spPr/>
      <dgm:t>
        <a:bodyPr/>
        <a:lstStyle/>
        <a:p>
          <a:r>
            <a:rPr lang="en-US"/>
            <a:t>OpenAI ChatGPT – chat logic, user flow</a:t>
          </a:r>
        </a:p>
      </dgm:t>
    </dgm:pt>
    <dgm:pt modelId="{C9390D36-98DF-4FE6-9C3A-337768F1FB64}" type="parTrans" cxnId="{0C8A5671-2C3D-4D39-8AD1-5801A7310173}">
      <dgm:prSet/>
      <dgm:spPr/>
      <dgm:t>
        <a:bodyPr/>
        <a:lstStyle/>
        <a:p>
          <a:endParaRPr lang="en-US"/>
        </a:p>
      </dgm:t>
    </dgm:pt>
    <dgm:pt modelId="{D1A23728-F75E-4660-9929-94CC117E6F29}" type="sibTrans" cxnId="{0C8A5671-2C3D-4D39-8AD1-5801A7310173}">
      <dgm:prSet/>
      <dgm:spPr/>
      <dgm:t>
        <a:bodyPr/>
        <a:lstStyle/>
        <a:p>
          <a:endParaRPr lang="en-US"/>
        </a:p>
      </dgm:t>
    </dgm:pt>
    <dgm:pt modelId="{784F56B4-C82B-6F4C-9A15-2A0590116B2C}" type="pres">
      <dgm:prSet presAssocID="{B98F35B8-69D7-4419-8316-55F0E7249FC1}" presName="linear" presStyleCnt="0">
        <dgm:presLayoutVars>
          <dgm:animLvl val="lvl"/>
          <dgm:resizeHandles val="exact"/>
        </dgm:presLayoutVars>
      </dgm:prSet>
      <dgm:spPr/>
    </dgm:pt>
    <dgm:pt modelId="{D0A1315C-79ED-FE42-9CC1-33266C20CEB3}" type="pres">
      <dgm:prSet presAssocID="{6DE30D62-9EC6-4EDC-89B0-962B2B11D4E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4DE2279-4484-914E-8433-42DCDB009AC2}" type="pres">
      <dgm:prSet presAssocID="{F83528AE-BE26-435A-AC5C-623F01A55A83}" presName="spacer" presStyleCnt="0"/>
      <dgm:spPr/>
    </dgm:pt>
    <dgm:pt modelId="{19B7A0A4-D6B0-A343-9F4A-32149884FF11}" type="pres">
      <dgm:prSet presAssocID="{6814F668-E78F-47E8-86BB-61E933D7FD0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A49611B-8C9C-094B-9032-F598EF86BE59}" type="pres">
      <dgm:prSet presAssocID="{EA48D91E-41F1-48FB-8EB7-AF319E3526C3}" presName="spacer" presStyleCnt="0"/>
      <dgm:spPr/>
    </dgm:pt>
    <dgm:pt modelId="{3C15241A-26CC-7E4B-ABD9-340FF3DB2CC3}" type="pres">
      <dgm:prSet presAssocID="{55E5E16D-E290-4530-90F4-F14F3F688FA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0EAB6ED-F00C-8549-90BD-5DFD38383837}" type="pres">
      <dgm:prSet presAssocID="{1E71D858-00F2-4771-A238-65B7BF7251D8}" presName="spacer" presStyleCnt="0"/>
      <dgm:spPr/>
    </dgm:pt>
    <dgm:pt modelId="{F04A0AD6-9445-4C4E-9DF2-559BA6B2A6A4}" type="pres">
      <dgm:prSet presAssocID="{3C53DDA4-F8C4-49D4-A089-8E2C2A5B386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A857F51-9DC7-624D-9A19-D216926459B9}" type="pres">
      <dgm:prSet presAssocID="{F72A6518-0670-4243-BF00-48C74178372C}" presName="spacer" presStyleCnt="0"/>
      <dgm:spPr/>
    </dgm:pt>
    <dgm:pt modelId="{D1970605-2CB4-BC46-A1D4-137056E34BE3}" type="pres">
      <dgm:prSet presAssocID="{F86C05AD-3E10-43DC-B71D-3219C332175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3E95BDE-E966-C84C-BCD7-B7A1DEF70FA1}" type="pres">
      <dgm:prSet presAssocID="{467CF09D-84B6-427F-9550-D7991D4D7B67}" presName="spacer" presStyleCnt="0"/>
      <dgm:spPr/>
    </dgm:pt>
    <dgm:pt modelId="{0CD06CC3-1876-894A-BE5D-0096BF86E462}" type="pres">
      <dgm:prSet presAssocID="{7F67122A-638F-4AD0-BE04-C95C1257E5F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5690C06-B97B-D94C-BAB8-8EAB3DB1890F}" type="presOf" srcId="{6814F668-E78F-47E8-86BB-61E933D7FD0A}" destId="{19B7A0A4-D6B0-A343-9F4A-32149884FF11}" srcOrd="0" destOrd="0" presId="urn:microsoft.com/office/officeart/2005/8/layout/vList2"/>
    <dgm:cxn modelId="{7B975628-3B0A-45B0-A7B9-63C84EBEF3B9}" srcId="{B98F35B8-69D7-4419-8316-55F0E7249FC1}" destId="{55E5E16D-E290-4530-90F4-F14F3F688FA2}" srcOrd="2" destOrd="0" parTransId="{08F96D76-A6FC-43BD-8A3A-C218CC144AD2}" sibTransId="{1E71D858-00F2-4771-A238-65B7BF7251D8}"/>
    <dgm:cxn modelId="{4BDAC048-F17E-1244-9E2E-334B859729E0}" type="presOf" srcId="{3C53DDA4-F8C4-49D4-A089-8E2C2A5B3869}" destId="{F04A0AD6-9445-4C4E-9DF2-559BA6B2A6A4}" srcOrd="0" destOrd="0" presId="urn:microsoft.com/office/officeart/2005/8/layout/vList2"/>
    <dgm:cxn modelId="{0C8A5671-2C3D-4D39-8AD1-5801A7310173}" srcId="{B98F35B8-69D7-4419-8316-55F0E7249FC1}" destId="{7F67122A-638F-4AD0-BE04-C95C1257E5F6}" srcOrd="5" destOrd="0" parTransId="{C9390D36-98DF-4FE6-9C3A-337768F1FB64}" sibTransId="{D1A23728-F75E-4660-9929-94CC117E6F29}"/>
    <dgm:cxn modelId="{0457E275-861F-400C-AA41-70F5621362EE}" srcId="{B98F35B8-69D7-4419-8316-55F0E7249FC1}" destId="{6DE30D62-9EC6-4EDC-89B0-962B2B11D4E1}" srcOrd="0" destOrd="0" parTransId="{3290C2D6-486D-4D06-BEF4-1F1231C5D91F}" sibTransId="{F83528AE-BE26-435A-AC5C-623F01A55A83}"/>
    <dgm:cxn modelId="{F6152D97-59D3-4031-A695-5A731EDD9D0C}" srcId="{B98F35B8-69D7-4419-8316-55F0E7249FC1}" destId="{F86C05AD-3E10-43DC-B71D-3219C3321752}" srcOrd="4" destOrd="0" parTransId="{D172FC40-C4AF-461E-90AC-A32A52BC2D1C}" sibTransId="{467CF09D-84B6-427F-9550-D7991D4D7B67}"/>
    <dgm:cxn modelId="{643D199B-CD14-164A-8B51-B9B82D86F1A5}" type="presOf" srcId="{6DE30D62-9EC6-4EDC-89B0-962B2B11D4E1}" destId="{D0A1315C-79ED-FE42-9CC1-33266C20CEB3}" srcOrd="0" destOrd="0" presId="urn:microsoft.com/office/officeart/2005/8/layout/vList2"/>
    <dgm:cxn modelId="{9D9AF9AF-7F61-044D-881D-9110DD7E2B2D}" type="presOf" srcId="{B98F35B8-69D7-4419-8316-55F0E7249FC1}" destId="{784F56B4-C82B-6F4C-9A15-2A0590116B2C}" srcOrd="0" destOrd="0" presId="urn:microsoft.com/office/officeart/2005/8/layout/vList2"/>
    <dgm:cxn modelId="{9EC350CB-3371-40DC-B0DE-25DD25233786}" srcId="{B98F35B8-69D7-4419-8316-55F0E7249FC1}" destId="{6814F668-E78F-47E8-86BB-61E933D7FD0A}" srcOrd="1" destOrd="0" parTransId="{D85907FE-D08B-4580-822A-FD048D1B8D35}" sibTransId="{EA48D91E-41F1-48FB-8EB7-AF319E3526C3}"/>
    <dgm:cxn modelId="{14B9C4D0-15B3-4BC2-858A-333C59B840B3}" srcId="{B98F35B8-69D7-4419-8316-55F0E7249FC1}" destId="{3C53DDA4-F8C4-49D4-A089-8E2C2A5B3869}" srcOrd="3" destOrd="0" parTransId="{4C6F665F-014F-48F4-8681-AA8174543B3D}" sibTransId="{F72A6518-0670-4243-BF00-48C74178372C}"/>
    <dgm:cxn modelId="{7E100AD7-111E-A64D-91EC-AF8E456AA3FE}" type="presOf" srcId="{55E5E16D-E290-4530-90F4-F14F3F688FA2}" destId="{3C15241A-26CC-7E4B-ABD9-340FF3DB2CC3}" srcOrd="0" destOrd="0" presId="urn:microsoft.com/office/officeart/2005/8/layout/vList2"/>
    <dgm:cxn modelId="{FACFDAE2-C1EE-3347-8D69-95A185CB544B}" type="presOf" srcId="{F86C05AD-3E10-43DC-B71D-3219C3321752}" destId="{D1970605-2CB4-BC46-A1D4-137056E34BE3}" srcOrd="0" destOrd="0" presId="urn:microsoft.com/office/officeart/2005/8/layout/vList2"/>
    <dgm:cxn modelId="{050B1BE8-D692-2744-874E-0EAE3393D2FE}" type="presOf" srcId="{7F67122A-638F-4AD0-BE04-C95C1257E5F6}" destId="{0CD06CC3-1876-894A-BE5D-0096BF86E462}" srcOrd="0" destOrd="0" presId="urn:microsoft.com/office/officeart/2005/8/layout/vList2"/>
    <dgm:cxn modelId="{F7A75687-ED07-4A4C-8E56-32C460D17794}" type="presParOf" srcId="{784F56B4-C82B-6F4C-9A15-2A0590116B2C}" destId="{D0A1315C-79ED-FE42-9CC1-33266C20CEB3}" srcOrd="0" destOrd="0" presId="urn:microsoft.com/office/officeart/2005/8/layout/vList2"/>
    <dgm:cxn modelId="{34CC9B89-EA13-4546-A33D-7901842E110C}" type="presParOf" srcId="{784F56B4-C82B-6F4C-9A15-2A0590116B2C}" destId="{64DE2279-4484-914E-8433-42DCDB009AC2}" srcOrd="1" destOrd="0" presId="urn:microsoft.com/office/officeart/2005/8/layout/vList2"/>
    <dgm:cxn modelId="{7C971E0B-69A7-444A-ACEB-332683767587}" type="presParOf" srcId="{784F56B4-C82B-6F4C-9A15-2A0590116B2C}" destId="{19B7A0A4-D6B0-A343-9F4A-32149884FF11}" srcOrd="2" destOrd="0" presId="urn:microsoft.com/office/officeart/2005/8/layout/vList2"/>
    <dgm:cxn modelId="{7579CBA7-D2FC-D143-A86B-2750409ACA05}" type="presParOf" srcId="{784F56B4-C82B-6F4C-9A15-2A0590116B2C}" destId="{3A49611B-8C9C-094B-9032-F598EF86BE59}" srcOrd="3" destOrd="0" presId="urn:microsoft.com/office/officeart/2005/8/layout/vList2"/>
    <dgm:cxn modelId="{CB52384A-3767-A449-98D3-A641B7E9EADC}" type="presParOf" srcId="{784F56B4-C82B-6F4C-9A15-2A0590116B2C}" destId="{3C15241A-26CC-7E4B-ABD9-340FF3DB2CC3}" srcOrd="4" destOrd="0" presId="urn:microsoft.com/office/officeart/2005/8/layout/vList2"/>
    <dgm:cxn modelId="{E2DF98EA-BE32-0247-8947-7024C86BD9A8}" type="presParOf" srcId="{784F56B4-C82B-6F4C-9A15-2A0590116B2C}" destId="{40EAB6ED-F00C-8549-90BD-5DFD38383837}" srcOrd="5" destOrd="0" presId="urn:microsoft.com/office/officeart/2005/8/layout/vList2"/>
    <dgm:cxn modelId="{E1638563-D154-C340-9AA1-5E35B5C627AC}" type="presParOf" srcId="{784F56B4-C82B-6F4C-9A15-2A0590116B2C}" destId="{F04A0AD6-9445-4C4E-9DF2-559BA6B2A6A4}" srcOrd="6" destOrd="0" presId="urn:microsoft.com/office/officeart/2005/8/layout/vList2"/>
    <dgm:cxn modelId="{E01CB882-3D56-1044-A388-ABD71AB3594E}" type="presParOf" srcId="{784F56B4-C82B-6F4C-9A15-2A0590116B2C}" destId="{6A857F51-9DC7-624D-9A19-D216926459B9}" srcOrd="7" destOrd="0" presId="urn:microsoft.com/office/officeart/2005/8/layout/vList2"/>
    <dgm:cxn modelId="{4734E467-659C-8F45-9C58-C3F4FE5B49EA}" type="presParOf" srcId="{784F56B4-C82B-6F4C-9A15-2A0590116B2C}" destId="{D1970605-2CB4-BC46-A1D4-137056E34BE3}" srcOrd="8" destOrd="0" presId="urn:microsoft.com/office/officeart/2005/8/layout/vList2"/>
    <dgm:cxn modelId="{F9095BC3-77F9-2C49-870A-AB6D01B0855B}" type="presParOf" srcId="{784F56B4-C82B-6F4C-9A15-2A0590116B2C}" destId="{33E95BDE-E966-C84C-BCD7-B7A1DEF70FA1}" srcOrd="9" destOrd="0" presId="urn:microsoft.com/office/officeart/2005/8/layout/vList2"/>
    <dgm:cxn modelId="{3A413AB7-9EEC-FE47-95A4-7F6C1E7E69F3}" type="presParOf" srcId="{784F56B4-C82B-6F4C-9A15-2A0590116B2C}" destId="{0CD06CC3-1876-894A-BE5D-0096BF86E46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5D6D35-DEF8-4DF8-AAFB-E930AF9DD87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E0EB1C2-CF52-463C-A7DB-A5E2972071A5}">
      <dgm:prSet/>
      <dgm:spPr/>
      <dgm:t>
        <a:bodyPr/>
        <a:lstStyle/>
        <a:p>
          <a:r>
            <a:rPr lang="en-US"/>
            <a:t>1. User enters age</a:t>
          </a:r>
        </a:p>
      </dgm:t>
    </dgm:pt>
    <dgm:pt modelId="{71E66FEC-436F-4837-B105-17F5074791AF}" type="parTrans" cxnId="{AC9B0CBD-580A-47E9-B1C4-298D7B67528A}">
      <dgm:prSet/>
      <dgm:spPr/>
      <dgm:t>
        <a:bodyPr/>
        <a:lstStyle/>
        <a:p>
          <a:endParaRPr lang="en-US"/>
        </a:p>
      </dgm:t>
    </dgm:pt>
    <dgm:pt modelId="{9FF2D17C-16AE-4AC9-9AB3-5F04A920731C}" type="sibTrans" cxnId="{AC9B0CBD-580A-47E9-B1C4-298D7B67528A}">
      <dgm:prSet/>
      <dgm:spPr/>
      <dgm:t>
        <a:bodyPr/>
        <a:lstStyle/>
        <a:p>
          <a:endParaRPr lang="en-US"/>
        </a:p>
      </dgm:t>
    </dgm:pt>
    <dgm:pt modelId="{63444119-18DA-47F5-BD9F-305012F037D7}">
      <dgm:prSet/>
      <dgm:spPr/>
      <dgm:t>
        <a:bodyPr/>
        <a:lstStyle/>
        <a:p>
          <a:r>
            <a:rPr lang="en-US"/>
            <a:t>2. Selects intent (info/recommendation/interaction)</a:t>
          </a:r>
        </a:p>
      </dgm:t>
    </dgm:pt>
    <dgm:pt modelId="{EACDB59B-BB29-4DBE-86DA-011FD5D10F6C}" type="parTrans" cxnId="{B4C68CB1-C2D7-415E-8784-E877E013F946}">
      <dgm:prSet/>
      <dgm:spPr/>
      <dgm:t>
        <a:bodyPr/>
        <a:lstStyle/>
        <a:p>
          <a:endParaRPr lang="en-US"/>
        </a:p>
      </dgm:t>
    </dgm:pt>
    <dgm:pt modelId="{2961804B-BFB9-4224-AEB0-4E39601DB1D0}" type="sibTrans" cxnId="{B4C68CB1-C2D7-415E-8784-E877E013F946}">
      <dgm:prSet/>
      <dgm:spPr/>
      <dgm:t>
        <a:bodyPr/>
        <a:lstStyle/>
        <a:p>
          <a:endParaRPr lang="en-US"/>
        </a:p>
      </dgm:t>
    </dgm:pt>
    <dgm:pt modelId="{A9FE783E-20B7-4A09-A90F-01AA86272340}">
      <dgm:prSet/>
      <dgm:spPr/>
      <dgm:t>
        <a:bodyPr/>
        <a:lstStyle/>
        <a:p>
          <a:r>
            <a:rPr lang="en-US"/>
            <a:t>3. Match input with dataset using string matching</a:t>
          </a:r>
        </a:p>
      </dgm:t>
    </dgm:pt>
    <dgm:pt modelId="{126778EB-A453-4486-BFBD-4E36563A8CF3}" type="parTrans" cxnId="{1897031A-0D8B-4519-BEE6-F72C8572B487}">
      <dgm:prSet/>
      <dgm:spPr/>
      <dgm:t>
        <a:bodyPr/>
        <a:lstStyle/>
        <a:p>
          <a:endParaRPr lang="en-US"/>
        </a:p>
      </dgm:t>
    </dgm:pt>
    <dgm:pt modelId="{8147D3EB-AC69-4E6A-A7CC-50CF6617B930}" type="sibTrans" cxnId="{1897031A-0D8B-4519-BEE6-F72C8572B487}">
      <dgm:prSet/>
      <dgm:spPr/>
      <dgm:t>
        <a:bodyPr/>
        <a:lstStyle/>
        <a:p>
          <a:endParaRPr lang="en-US"/>
        </a:p>
      </dgm:t>
    </dgm:pt>
    <dgm:pt modelId="{1F9A24BE-66AB-4470-909B-030000F5918C}">
      <dgm:prSet/>
      <dgm:spPr/>
      <dgm:t>
        <a:bodyPr/>
        <a:lstStyle/>
        <a:p>
          <a:r>
            <a:rPr lang="en-US" dirty="0"/>
            <a:t>4. Age compatibility check (green/red icons)</a:t>
          </a:r>
        </a:p>
      </dgm:t>
    </dgm:pt>
    <dgm:pt modelId="{1C598A42-8910-4524-AB7D-4729EE22C3B8}" type="parTrans" cxnId="{630266B4-3305-4D45-84E8-2AAAB903DB43}">
      <dgm:prSet/>
      <dgm:spPr/>
      <dgm:t>
        <a:bodyPr/>
        <a:lstStyle/>
        <a:p>
          <a:endParaRPr lang="en-US"/>
        </a:p>
      </dgm:t>
    </dgm:pt>
    <dgm:pt modelId="{716365C3-54E8-4556-8D74-306C9593884F}" type="sibTrans" cxnId="{630266B4-3305-4D45-84E8-2AAAB903DB43}">
      <dgm:prSet/>
      <dgm:spPr/>
      <dgm:t>
        <a:bodyPr/>
        <a:lstStyle/>
        <a:p>
          <a:endParaRPr lang="en-US"/>
        </a:p>
      </dgm:t>
    </dgm:pt>
    <dgm:pt modelId="{F88F1212-AB50-4965-A4B0-63E191A8AAA8}">
      <dgm:prSet/>
      <dgm:spPr/>
      <dgm:t>
        <a:bodyPr/>
        <a:lstStyle/>
        <a:p>
          <a:r>
            <a:rPr lang="en-US"/>
            <a:t>5. Drug interaction check</a:t>
          </a:r>
        </a:p>
      </dgm:t>
    </dgm:pt>
    <dgm:pt modelId="{79B20ACE-B386-4010-81E4-C57F6BEFCAF1}" type="parTrans" cxnId="{05E59626-EF34-4283-8745-ACFA20FFCE37}">
      <dgm:prSet/>
      <dgm:spPr/>
      <dgm:t>
        <a:bodyPr/>
        <a:lstStyle/>
        <a:p>
          <a:endParaRPr lang="en-US"/>
        </a:p>
      </dgm:t>
    </dgm:pt>
    <dgm:pt modelId="{F3D10030-7FE4-4E4F-93C2-C2638887A4C9}" type="sibTrans" cxnId="{05E59626-EF34-4283-8745-ACFA20FFCE37}">
      <dgm:prSet/>
      <dgm:spPr/>
      <dgm:t>
        <a:bodyPr/>
        <a:lstStyle/>
        <a:p>
          <a:endParaRPr lang="en-US"/>
        </a:p>
      </dgm:t>
    </dgm:pt>
    <dgm:pt modelId="{77065012-4331-4AB0-8CAC-45F8DC2526E5}">
      <dgm:prSet/>
      <dgm:spPr/>
      <dgm:t>
        <a:bodyPr/>
        <a:lstStyle/>
        <a:p>
          <a:r>
            <a:rPr lang="en-US"/>
            <a:t>6. Generate response in natural language</a:t>
          </a:r>
        </a:p>
      </dgm:t>
    </dgm:pt>
    <dgm:pt modelId="{BE94DF83-4A3B-447E-B8D4-DEECCE6BBDC7}" type="parTrans" cxnId="{E4FECB18-D13D-49E7-BA86-6BEA10F103F7}">
      <dgm:prSet/>
      <dgm:spPr/>
      <dgm:t>
        <a:bodyPr/>
        <a:lstStyle/>
        <a:p>
          <a:endParaRPr lang="en-US"/>
        </a:p>
      </dgm:t>
    </dgm:pt>
    <dgm:pt modelId="{214C5C27-5B58-4F25-B7FC-6FE527427550}" type="sibTrans" cxnId="{E4FECB18-D13D-49E7-BA86-6BEA10F103F7}">
      <dgm:prSet/>
      <dgm:spPr/>
      <dgm:t>
        <a:bodyPr/>
        <a:lstStyle/>
        <a:p>
          <a:endParaRPr lang="en-US"/>
        </a:p>
      </dgm:t>
    </dgm:pt>
    <dgm:pt modelId="{BD6846ED-902C-5C41-9B14-FF67B5C1F1C6}" type="pres">
      <dgm:prSet presAssocID="{A25D6D35-DEF8-4DF8-AAFB-E930AF9DD876}" presName="Name0" presStyleCnt="0">
        <dgm:presLayoutVars>
          <dgm:dir/>
          <dgm:resizeHandles val="exact"/>
        </dgm:presLayoutVars>
      </dgm:prSet>
      <dgm:spPr/>
    </dgm:pt>
    <dgm:pt modelId="{E0FA1F1B-F79D-6341-83B2-3505C8CCCB46}" type="pres">
      <dgm:prSet presAssocID="{1E0EB1C2-CF52-463C-A7DB-A5E2972071A5}" presName="node" presStyleLbl="node1" presStyleIdx="0" presStyleCnt="6">
        <dgm:presLayoutVars>
          <dgm:bulletEnabled val="1"/>
        </dgm:presLayoutVars>
      </dgm:prSet>
      <dgm:spPr/>
    </dgm:pt>
    <dgm:pt modelId="{FA267A0A-5222-9243-91AA-3B4315B956AD}" type="pres">
      <dgm:prSet presAssocID="{9FF2D17C-16AE-4AC9-9AB3-5F04A920731C}" presName="sibTrans" presStyleLbl="sibTrans1D1" presStyleIdx="0" presStyleCnt="5"/>
      <dgm:spPr/>
    </dgm:pt>
    <dgm:pt modelId="{155E97F7-521E-5D4F-8BCF-11BFE890714D}" type="pres">
      <dgm:prSet presAssocID="{9FF2D17C-16AE-4AC9-9AB3-5F04A920731C}" presName="connectorText" presStyleLbl="sibTrans1D1" presStyleIdx="0" presStyleCnt="5"/>
      <dgm:spPr/>
    </dgm:pt>
    <dgm:pt modelId="{59B7F592-070B-6144-9A7A-732C90FDBDF3}" type="pres">
      <dgm:prSet presAssocID="{63444119-18DA-47F5-BD9F-305012F037D7}" presName="node" presStyleLbl="node1" presStyleIdx="1" presStyleCnt="6">
        <dgm:presLayoutVars>
          <dgm:bulletEnabled val="1"/>
        </dgm:presLayoutVars>
      </dgm:prSet>
      <dgm:spPr/>
    </dgm:pt>
    <dgm:pt modelId="{3AD2A9DD-E538-5740-9F23-3032271F755D}" type="pres">
      <dgm:prSet presAssocID="{2961804B-BFB9-4224-AEB0-4E39601DB1D0}" presName="sibTrans" presStyleLbl="sibTrans1D1" presStyleIdx="1" presStyleCnt="5"/>
      <dgm:spPr/>
    </dgm:pt>
    <dgm:pt modelId="{51603E90-2E25-BC4F-9431-805270C7B3CA}" type="pres">
      <dgm:prSet presAssocID="{2961804B-BFB9-4224-AEB0-4E39601DB1D0}" presName="connectorText" presStyleLbl="sibTrans1D1" presStyleIdx="1" presStyleCnt="5"/>
      <dgm:spPr/>
    </dgm:pt>
    <dgm:pt modelId="{E7EE51D7-D562-5347-BE32-06EBC386A18C}" type="pres">
      <dgm:prSet presAssocID="{A9FE783E-20B7-4A09-A90F-01AA86272340}" presName="node" presStyleLbl="node1" presStyleIdx="2" presStyleCnt="6">
        <dgm:presLayoutVars>
          <dgm:bulletEnabled val="1"/>
        </dgm:presLayoutVars>
      </dgm:prSet>
      <dgm:spPr/>
    </dgm:pt>
    <dgm:pt modelId="{D6BDFA16-FA8E-6948-8012-0745C5686FC2}" type="pres">
      <dgm:prSet presAssocID="{8147D3EB-AC69-4E6A-A7CC-50CF6617B930}" presName="sibTrans" presStyleLbl="sibTrans1D1" presStyleIdx="2" presStyleCnt="5"/>
      <dgm:spPr/>
    </dgm:pt>
    <dgm:pt modelId="{CD60377E-08A2-0C40-AD3E-AE7525EFD2A1}" type="pres">
      <dgm:prSet presAssocID="{8147D3EB-AC69-4E6A-A7CC-50CF6617B930}" presName="connectorText" presStyleLbl="sibTrans1D1" presStyleIdx="2" presStyleCnt="5"/>
      <dgm:spPr/>
    </dgm:pt>
    <dgm:pt modelId="{5C705330-0F16-C745-930D-973E9842E357}" type="pres">
      <dgm:prSet presAssocID="{1F9A24BE-66AB-4470-909B-030000F5918C}" presName="node" presStyleLbl="node1" presStyleIdx="3" presStyleCnt="6">
        <dgm:presLayoutVars>
          <dgm:bulletEnabled val="1"/>
        </dgm:presLayoutVars>
      </dgm:prSet>
      <dgm:spPr/>
    </dgm:pt>
    <dgm:pt modelId="{63FE8CE3-C14F-C946-B1D5-8526AEACB5B5}" type="pres">
      <dgm:prSet presAssocID="{716365C3-54E8-4556-8D74-306C9593884F}" presName="sibTrans" presStyleLbl="sibTrans1D1" presStyleIdx="3" presStyleCnt="5"/>
      <dgm:spPr/>
    </dgm:pt>
    <dgm:pt modelId="{B79539F8-7CD1-AF4E-9740-226E17CD3EB9}" type="pres">
      <dgm:prSet presAssocID="{716365C3-54E8-4556-8D74-306C9593884F}" presName="connectorText" presStyleLbl="sibTrans1D1" presStyleIdx="3" presStyleCnt="5"/>
      <dgm:spPr/>
    </dgm:pt>
    <dgm:pt modelId="{4D598A51-052B-5A4E-81CC-9CEF89027798}" type="pres">
      <dgm:prSet presAssocID="{F88F1212-AB50-4965-A4B0-63E191A8AAA8}" presName="node" presStyleLbl="node1" presStyleIdx="4" presStyleCnt="6">
        <dgm:presLayoutVars>
          <dgm:bulletEnabled val="1"/>
        </dgm:presLayoutVars>
      </dgm:prSet>
      <dgm:spPr/>
    </dgm:pt>
    <dgm:pt modelId="{CB6F1A26-B80F-364E-A630-F7296F043E2A}" type="pres">
      <dgm:prSet presAssocID="{F3D10030-7FE4-4E4F-93C2-C2638887A4C9}" presName="sibTrans" presStyleLbl="sibTrans1D1" presStyleIdx="4" presStyleCnt="5"/>
      <dgm:spPr/>
    </dgm:pt>
    <dgm:pt modelId="{3378E9BB-FCA4-7E4B-A4EF-3EAB60855164}" type="pres">
      <dgm:prSet presAssocID="{F3D10030-7FE4-4E4F-93C2-C2638887A4C9}" presName="connectorText" presStyleLbl="sibTrans1D1" presStyleIdx="4" presStyleCnt="5"/>
      <dgm:spPr/>
    </dgm:pt>
    <dgm:pt modelId="{E583B38E-73D0-6D4C-86D1-E3B12F84A3D4}" type="pres">
      <dgm:prSet presAssocID="{77065012-4331-4AB0-8CAC-45F8DC2526E5}" presName="node" presStyleLbl="node1" presStyleIdx="5" presStyleCnt="6">
        <dgm:presLayoutVars>
          <dgm:bulletEnabled val="1"/>
        </dgm:presLayoutVars>
      </dgm:prSet>
      <dgm:spPr/>
    </dgm:pt>
  </dgm:ptLst>
  <dgm:cxnLst>
    <dgm:cxn modelId="{A8A37404-4682-6D44-8314-0FB95CB5A556}" type="presOf" srcId="{9FF2D17C-16AE-4AC9-9AB3-5F04A920731C}" destId="{155E97F7-521E-5D4F-8BCF-11BFE890714D}" srcOrd="1" destOrd="0" presId="urn:microsoft.com/office/officeart/2016/7/layout/RepeatingBendingProcessNew"/>
    <dgm:cxn modelId="{F7FC140A-E972-3545-A444-2664E1D6EB1A}" type="presOf" srcId="{F3D10030-7FE4-4E4F-93C2-C2638887A4C9}" destId="{3378E9BB-FCA4-7E4B-A4EF-3EAB60855164}" srcOrd="1" destOrd="0" presId="urn:microsoft.com/office/officeart/2016/7/layout/RepeatingBendingProcessNew"/>
    <dgm:cxn modelId="{DCD4BA0F-88B7-CD4C-B204-F22785B3706A}" type="presOf" srcId="{63444119-18DA-47F5-BD9F-305012F037D7}" destId="{59B7F592-070B-6144-9A7A-732C90FDBDF3}" srcOrd="0" destOrd="0" presId="urn:microsoft.com/office/officeart/2016/7/layout/RepeatingBendingProcessNew"/>
    <dgm:cxn modelId="{E4FECB18-D13D-49E7-BA86-6BEA10F103F7}" srcId="{A25D6D35-DEF8-4DF8-AAFB-E930AF9DD876}" destId="{77065012-4331-4AB0-8CAC-45F8DC2526E5}" srcOrd="5" destOrd="0" parTransId="{BE94DF83-4A3B-447E-B8D4-DEECCE6BBDC7}" sibTransId="{214C5C27-5B58-4F25-B7FC-6FE527427550}"/>
    <dgm:cxn modelId="{1897031A-0D8B-4519-BEE6-F72C8572B487}" srcId="{A25D6D35-DEF8-4DF8-AAFB-E930AF9DD876}" destId="{A9FE783E-20B7-4A09-A90F-01AA86272340}" srcOrd="2" destOrd="0" parTransId="{126778EB-A453-4486-BFBD-4E36563A8CF3}" sibTransId="{8147D3EB-AC69-4E6A-A7CC-50CF6617B930}"/>
    <dgm:cxn modelId="{05E59626-EF34-4283-8745-ACFA20FFCE37}" srcId="{A25D6D35-DEF8-4DF8-AAFB-E930AF9DD876}" destId="{F88F1212-AB50-4965-A4B0-63E191A8AAA8}" srcOrd="4" destOrd="0" parTransId="{79B20ACE-B386-4010-81E4-C57F6BEFCAF1}" sibTransId="{F3D10030-7FE4-4E4F-93C2-C2638887A4C9}"/>
    <dgm:cxn modelId="{46221E2A-2A8B-0D41-91C0-076AC183B63E}" type="presOf" srcId="{77065012-4331-4AB0-8CAC-45F8DC2526E5}" destId="{E583B38E-73D0-6D4C-86D1-E3B12F84A3D4}" srcOrd="0" destOrd="0" presId="urn:microsoft.com/office/officeart/2016/7/layout/RepeatingBendingProcessNew"/>
    <dgm:cxn modelId="{0CB5B43A-B7F0-5241-8D32-8A4DE41CA509}" type="presOf" srcId="{1E0EB1C2-CF52-463C-A7DB-A5E2972071A5}" destId="{E0FA1F1B-F79D-6341-83B2-3505C8CCCB46}" srcOrd="0" destOrd="0" presId="urn:microsoft.com/office/officeart/2016/7/layout/RepeatingBendingProcessNew"/>
    <dgm:cxn modelId="{E56A803E-192F-E943-BAD4-1FD4C0ABE234}" type="presOf" srcId="{A9FE783E-20B7-4A09-A90F-01AA86272340}" destId="{E7EE51D7-D562-5347-BE32-06EBC386A18C}" srcOrd="0" destOrd="0" presId="urn:microsoft.com/office/officeart/2016/7/layout/RepeatingBendingProcessNew"/>
    <dgm:cxn modelId="{1874CE6A-D412-8346-A220-6CC655F6A748}" type="presOf" srcId="{F88F1212-AB50-4965-A4B0-63E191A8AAA8}" destId="{4D598A51-052B-5A4E-81CC-9CEF89027798}" srcOrd="0" destOrd="0" presId="urn:microsoft.com/office/officeart/2016/7/layout/RepeatingBendingProcessNew"/>
    <dgm:cxn modelId="{1D4ECE79-C0E1-1543-BA83-01191B5821A4}" type="presOf" srcId="{2961804B-BFB9-4224-AEB0-4E39601DB1D0}" destId="{3AD2A9DD-E538-5740-9F23-3032271F755D}" srcOrd="0" destOrd="0" presId="urn:microsoft.com/office/officeart/2016/7/layout/RepeatingBendingProcessNew"/>
    <dgm:cxn modelId="{5EBBF68C-573A-0C40-BEA0-DC01D990E17F}" type="presOf" srcId="{716365C3-54E8-4556-8D74-306C9593884F}" destId="{63FE8CE3-C14F-C946-B1D5-8526AEACB5B5}" srcOrd="0" destOrd="0" presId="urn:microsoft.com/office/officeart/2016/7/layout/RepeatingBendingProcessNew"/>
    <dgm:cxn modelId="{0CB60890-3152-CA45-B662-A604A5267545}" type="presOf" srcId="{716365C3-54E8-4556-8D74-306C9593884F}" destId="{B79539F8-7CD1-AF4E-9740-226E17CD3EB9}" srcOrd="1" destOrd="0" presId="urn:microsoft.com/office/officeart/2016/7/layout/RepeatingBendingProcessNew"/>
    <dgm:cxn modelId="{B6C73791-1484-BA4D-B746-33B357E23C25}" type="presOf" srcId="{9FF2D17C-16AE-4AC9-9AB3-5F04A920731C}" destId="{FA267A0A-5222-9243-91AA-3B4315B956AD}" srcOrd="0" destOrd="0" presId="urn:microsoft.com/office/officeart/2016/7/layout/RepeatingBendingProcessNew"/>
    <dgm:cxn modelId="{2A85F9A0-5614-5140-8674-1F04E9AE597F}" type="presOf" srcId="{A25D6D35-DEF8-4DF8-AAFB-E930AF9DD876}" destId="{BD6846ED-902C-5C41-9B14-FF67B5C1F1C6}" srcOrd="0" destOrd="0" presId="urn:microsoft.com/office/officeart/2016/7/layout/RepeatingBendingProcessNew"/>
    <dgm:cxn modelId="{5DCD31A4-B9BF-0D4B-8F53-CE91C59899BE}" type="presOf" srcId="{F3D10030-7FE4-4E4F-93C2-C2638887A4C9}" destId="{CB6F1A26-B80F-364E-A630-F7296F043E2A}" srcOrd="0" destOrd="0" presId="urn:microsoft.com/office/officeart/2016/7/layout/RepeatingBendingProcessNew"/>
    <dgm:cxn modelId="{B4C68CB1-C2D7-415E-8784-E877E013F946}" srcId="{A25D6D35-DEF8-4DF8-AAFB-E930AF9DD876}" destId="{63444119-18DA-47F5-BD9F-305012F037D7}" srcOrd="1" destOrd="0" parTransId="{EACDB59B-BB29-4DBE-86DA-011FD5D10F6C}" sibTransId="{2961804B-BFB9-4224-AEB0-4E39601DB1D0}"/>
    <dgm:cxn modelId="{630266B4-3305-4D45-84E8-2AAAB903DB43}" srcId="{A25D6D35-DEF8-4DF8-AAFB-E930AF9DD876}" destId="{1F9A24BE-66AB-4470-909B-030000F5918C}" srcOrd="3" destOrd="0" parTransId="{1C598A42-8910-4524-AB7D-4729EE22C3B8}" sibTransId="{716365C3-54E8-4556-8D74-306C9593884F}"/>
    <dgm:cxn modelId="{B0DC1CBA-4D61-1143-B00A-7AC9D494D897}" type="presOf" srcId="{8147D3EB-AC69-4E6A-A7CC-50CF6617B930}" destId="{CD60377E-08A2-0C40-AD3E-AE7525EFD2A1}" srcOrd="1" destOrd="0" presId="urn:microsoft.com/office/officeart/2016/7/layout/RepeatingBendingProcessNew"/>
    <dgm:cxn modelId="{AC9B0CBD-580A-47E9-B1C4-298D7B67528A}" srcId="{A25D6D35-DEF8-4DF8-AAFB-E930AF9DD876}" destId="{1E0EB1C2-CF52-463C-A7DB-A5E2972071A5}" srcOrd="0" destOrd="0" parTransId="{71E66FEC-436F-4837-B105-17F5074791AF}" sibTransId="{9FF2D17C-16AE-4AC9-9AB3-5F04A920731C}"/>
    <dgm:cxn modelId="{83AC71E1-FB2D-4B40-A36F-2B4D23DA07A7}" type="presOf" srcId="{2961804B-BFB9-4224-AEB0-4E39601DB1D0}" destId="{51603E90-2E25-BC4F-9431-805270C7B3CA}" srcOrd="1" destOrd="0" presId="urn:microsoft.com/office/officeart/2016/7/layout/RepeatingBendingProcessNew"/>
    <dgm:cxn modelId="{2F83BDED-03D7-3542-B735-52D0A2E6AD94}" type="presOf" srcId="{8147D3EB-AC69-4E6A-A7CC-50CF6617B930}" destId="{D6BDFA16-FA8E-6948-8012-0745C5686FC2}" srcOrd="0" destOrd="0" presId="urn:microsoft.com/office/officeart/2016/7/layout/RepeatingBendingProcessNew"/>
    <dgm:cxn modelId="{D8D0BBFE-8E1D-174E-99B0-33693BB7B3E5}" type="presOf" srcId="{1F9A24BE-66AB-4470-909B-030000F5918C}" destId="{5C705330-0F16-C745-930D-973E9842E357}" srcOrd="0" destOrd="0" presId="urn:microsoft.com/office/officeart/2016/7/layout/RepeatingBendingProcessNew"/>
    <dgm:cxn modelId="{F1F54E0E-05D3-2D45-89F7-BE57DFE10E67}" type="presParOf" srcId="{BD6846ED-902C-5C41-9B14-FF67B5C1F1C6}" destId="{E0FA1F1B-F79D-6341-83B2-3505C8CCCB46}" srcOrd="0" destOrd="0" presId="urn:microsoft.com/office/officeart/2016/7/layout/RepeatingBendingProcessNew"/>
    <dgm:cxn modelId="{15BDA04B-9967-A845-BA38-CE4645B648E3}" type="presParOf" srcId="{BD6846ED-902C-5C41-9B14-FF67B5C1F1C6}" destId="{FA267A0A-5222-9243-91AA-3B4315B956AD}" srcOrd="1" destOrd="0" presId="urn:microsoft.com/office/officeart/2016/7/layout/RepeatingBendingProcessNew"/>
    <dgm:cxn modelId="{BCC30EA9-D346-C846-B207-4FC1774E00E9}" type="presParOf" srcId="{FA267A0A-5222-9243-91AA-3B4315B956AD}" destId="{155E97F7-521E-5D4F-8BCF-11BFE890714D}" srcOrd="0" destOrd="0" presId="urn:microsoft.com/office/officeart/2016/7/layout/RepeatingBendingProcessNew"/>
    <dgm:cxn modelId="{DE0C9EEF-8F80-4A42-B881-5E12CF9172E9}" type="presParOf" srcId="{BD6846ED-902C-5C41-9B14-FF67B5C1F1C6}" destId="{59B7F592-070B-6144-9A7A-732C90FDBDF3}" srcOrd="2" destOrd="0" presId="urn:microsoft.com/office/officeart/2016/7/layout/RepeatingBendingProcessNew"/>
    <dgm:cxn modelId="{B93FBA9F-ABF2-8848-9B87-B4866AD0BD80}" type="presParOf" srcId="{BD6846ED-902C-5C41-9B14-FF67B5C1F1C6}" destId="{3AD2A9DD-E538-5740-9F23-3032271F755D}" srcOrd="3" destOrd="0" presId="urn:microsoft.com/office/officeart/2016/7/layout/RepeatingBendingProcessNew"/>
    <dgm:cxn modelId="{D73310CF-FD6C-8944-8AF6-98896FB46955}" type="presParOf" srcId="{3AD2A9DD-E538-5740-9F23-3032271F755D}" destId="{51603E90-2E25-BC4F-9431-805270C7B3CA}" srcOrd="0" destOrd="0" presId="urn:microsoft.com/office/officeart/2016/7/layout/RepeatingBendingProcessNew"/>
    <dgm:cxn modelId="{F7FF0F0E-D28B-B242-9A60-56655EAE0A0B}" type="presParOf" srcId="{BD6846ED-902C-5C41-9B14-FF67B5C1F1C6}" destId="{E7EE51D7-D562-5347-BE32-06EBC386A18C}" srcOrd="4" destOrd="0" presId="urn:microsoft.com/office/officeart/2016/7/layout/RepeatingBendingProcessNew"/>
    <dgm:cxn modelId="{49E38B8A-B7C0-6144-AF50-6838B9076844}" type="presParOf" srcId="{BD6846ED-902C-5C41-9B14-FF67B5C1F1C6}" destId="{D6BDFA16-FA8E-6948-8012-0745C5686FC2}" srcOrd="5" destOrd="0" presId="urn:microsoft.com/office/officeart/2016/7/layout/RepeatingBendingProcessNew"/>
    <dgm:cxn modelId="{A31F9676-1218-CE41-99A7-8E9023F4B651}" type="presParOf" srcId="{D6BDFA16-FA8E-6948-8012-0745C5686FC2}" destId="{CD60377E-08A2-0C40-AD3E-AE7525EFD2A1}" srcOrd="0" destOrd="0" presId="urn:microsoft.com/office/officeart/2016/7/layout/RepeatingBendingProcessNew"/>
    <dgm:cxn modelId="{A514365F-A265-4F4C-8EA8-36C3811C1C50}" type="presParOf" srcId="{BD6846ED-902C-5C41-9B14-FF67B5C1F1C6}" destId="{5C705330-0F16-C745-930D-973E9842E357}" srcOrd="6" destOrd="0" presId="urn:microsoft.com/office/officeart/2016/7/layout/RepeatingBendingProcessNew"/>
    <dgm:cxn modelId="{2FCF63E3-364B-7440-9C9C-19AF9E24B8B8}" type="presParOf" srcId="{BD6846ED-902C-5C41-9B14-FF67B5C1F1C6}" destId="{63FE8CE3-C14F-C946-B1D5-8526AEACB5B5}" srcOrd="7" destOrd="0" presId="urn:microsoft.com/office/officeart/2016/7/layout/RepeatingBendingProcessNew"/>
    <dgm:cxn modelId="{6B73F0A4-71C8-4549-ABC2-3ACAA9213420}" type="presParOf" srcId="{63FE8CE3-C14F-C946-B1D5-8526AEACB5B5}" destId="{B79539F8-7CD1-AF4E-9740-226E17CD3EB9}" srcOrd="0" destOrd="0" presId="urn:microsoft.com/office/officeart/2016/7/layout/RepeatingBendingProcessNew"/>
    <dgm:cxn modelId="{4B4D439F-A5CF-AE47-B0A8-2E4D25EC2DCD}" type="presParOf" srcId="{BD6846ED-902C-5C41-9B14-FF67B5C1F1C6}" destId="{4D598A51-052B-5A4E-81CC-9CEF89027798}" srcOrd="8" destOrd="0" presId="urn:microsoft.com/office/officeart/2016/7/layout/RepeatingBendingProcessNew"/>
    <dgm:cxn modelId="{D7B6447F-BBD9-2348-9C27-AEDEEA9B5DC7}" type="presParOf" srcId="{BD6846ED-902C-5C41-9B14-FF67B5C1F1C6}" destId="{CB6F1A26-B80F-364E-A630-F7296F043E2A}" srcOrd="9" destOrd="0" presId="urn:microsoft.com/office/officeart/2016/7/layout/RepeatingBendingProcessNew"/>
    <dgm:cxn modelId="{B41132E6-0DCC-2D4F-B452-9BD9CAAD49D1}" type="presParOf" srcId="{CB6F1A26-B80F-364E-A630-F7296F043E2A}" destId="{3378E9BB-FCA4-7E4B-A4EF-3EAB60855164}" srcOrd="0" destOrd="0" presId="urn:microsoft.com/office/officeart/2016/7/layout/RepeatingBendingProcessNew"/>
    <dgm:cxn modelId="{EA7FFC4C-9C5F-5C47-ACEC-6EEDD1E9F3CF}" type="presParOf" srcId="{BD6846ED-902C-5C41-9B14-FF67B5C1F1C6}" destId="{E583B38E-73D0-6D4C-86D1-E3B12F84A3D4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B72EF4-E257-4603-BC51-E5B368D3F651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D121392-0726-4BC8-BC39-BADFCA677B24}">
      <dgm:prSet/>
      <dgm:spPr/>
      <dgm:t>
        <a:bodyPr/>
        <a:lstStyle/>
        <a:p>
          <a:r>
            <a:rPr lang="en-US"/>
            <a:t>1. Greet user, ask age</a:t>
          </a:r>
        </a:p>
      </dgm:t>
    </dgm:pt>
    <dgm:pt modelId="{45F9BABE-6F23-4D02-B343-43B6CFA76594}" type="parTrans" cxnId="{734597E9-6D6D-45E6-A3D0-F6320EC887BC}">
      <dgm:prSet/>
      <dgm:spPr/>
      <dgm:t>
        <a:bodyPr/>
        <a:lstStyle/>
        <a:p>
          <a:endParaRPr lang="en-US"/>
        </a:p>
      </dgm:t>
    </dgm:pt>
    <dgm:pt modelId="{D1137FB6-12C2-446B-B249-510C8E4DB74F}" type="sibTrans" cxnId="{734597E9-6D6D-45E6-A3D0-F6320EC887BC}">
      <dgm:prSet/>
      <dgm:spPr/>
      <dgm:t>
        <a:bodyPr/>
        <a:lstStyle/>
        <a:p>
          <a:endParaRPr lang="en-US"/>
        </a:p>
      </dgm:t>
    </dgm:pt>
    <dgm:pt modelId="{B5DBE056-57AE-4AF8-8BCA-C43284875517}">
      <dgm:prSet/>
      <dgm:spPr/>
      <dgm:t>
        <a:bodyPr/>
        <a:lstStyle/>
        <a:p>
          <a:r>
            <a:rPr lang="en-US"/>
            <a:t>2. Choose intent: Drug info / Condition-based</a:t>
          </a:r>
        </a:p>
      </dgm:t>
    </dgm:pt>
    <dgm:pt modelId="{941DF0B7-AA62-4C11-A2F1-B188E00FAB07}" type="parTrans" cxnId="{2A6FA94E-BF16-4DBB-B257-77A49768FA57}">
      <dgm:prSet/>
      <dgm:spPr/>
      <dgm:t>
        <a:bodyPr/>
        <a:lstStyle/>
        <a:p>
          <a:endParaRPr lang="en-US"/>
        </a:p>
      </dgm:t>
    </dgm:pt>
    <dgm:pt modelId="{C25893E9-29A4-4B24-9968-3727814B5249}" type="sibTrans" cxnId="{2A6FA94E-BF16-4DBB-B257-77A49768FA57}">
      <dgm:prSet/>
      <dgm:spPr/>
      <dgm:t>
        <a:bodyPr/>
        <a:lstStyle/>
        <a:p>
          <a:endParaRPr lang="en-US"/>
        </a:p>
      </dgm:t>
    </dgm:pt>
    <dgm:pt modelId="{B8208644-FC65-4DB3-BC7A-0CCA9B9D3FBE}">
      <dgm:prSet/>
      <dgm:spPr/>
      <dgm:t>
        <a:bodyPr/>
        <a:lstStyle/>
        <a:p>
          <a:r>
            <a:rPr lang="en-US"/>
            <a:t>3. Show info: usage, age check, interactions, side effects</a:t>
          </a:r>
        </a:p>
      </dgm:t>
    </dgm:pt>
    <dgm:pt modelId="{B57A2512-614C-442C-BDC9-9028D5800FBC}" type="parTrans" cxnId="{E70C69D6-2B5C-4A1F-B77A-462A853F9495}">
      <dgm:prSet/>
      <dgm:spPr/>
      <dgm:t>
        <a:bodyPr/>
        <a:lstStyle/>
        <a:p>
          <a:endParaRPr lang="en-US"/>
        </a:p>
      </dgm:t>
    </dgm:pt>
    <dgm:pt modelId="{040F8E1E-4188-4C7F-8DDC-97CAB0A4EAF3}" type="sibTrans" cxnId="{E70C69D6-2B5C-4A1F-B77A-462A853F9495}">
      <dgm:prSet/>
      <dgm:spPr/>
      <dgm:t>
        <a:bodyPr/>
        <a:lstStyle/>
        <a:p>
          <a:endParaRPr lang="en-US"/>
        </a:p>
      </dgm:t>
    </dgm:pt>
    <dgm:pt modelId="{BFF3740A-C446-44E1-ADAC-3B5DA489CB3A}">
      <dgm:prSet/>
      <dgm:spPr/>
      <dgm:t>
        <a:bodyPr/>
        <a:lstStyle/>
        <a:p>
          <a:r>
            <a:rPr lang="en-US"/>
            <a:t>4. Interaction check (optional)</a:t>
          </a:r>
        </a:p>
      </dgm:t>
    </dgm:pt>
    <dgm:pt modelId="{E3C06FC6-39C9-43A3-B8E4-75DB17E98F7C}" type="parTrans" cxnId="{E7B22E87-50DE-4D65-92B9-DC50162DA9F2}">
      <dgm:prSet/>
      <dgm:spPr/>
      <dgm:t>
        <a:bodyPr/>
        <a:lstStyle/>
        <a:p>
          <a:endParaRPr lang="en-US"/>
        </a:p>
      </dgm:t>
    </dgm:pt>
    <dgm:pt modelId="{DF3972AC-CD75-4277-826B-E6D81D6EDEA0}" type="sibTrans" cxnId="{E7B22E87-50DE-4D65-92B9-DC50162DA9F2}">
      <dgm:prSet/>
      <dgm:spPr/>
      <dgm:t>
        <a:bodyPr/>
        <a:lstStyle/>
        <a:p>
          <a:endParaRPr lang="en-US"/>
        </a:p>
      </dgm:t>
    </dgm:pt>
    <dgm:pt modelId="{EFD97896-CEA5-45EE-A801-74930BA121E7}">
      <dgm:prSet/>
      <dgm:spPr/>
      <dgm:t>
        <a:bodyPr/>
        <a:lstStyle/>
        <a:p>
          <a:r>
            <a:rPr lang="en-US"/>
            <a:t>5. End with friendly message</a:t>
          </a:r>
        </a:p>
      </dgm:t>
    </dgm:pt>
    <dgm:pt modelId="{B13ADD71-E528-4113-BF4A-FD44118608E5}" type="parTrans" cxnId="{48D0DD45-5D40-43B7-ACF3-BDBFA6B9D543}">
      <dgm:prSet/>
      <dgm:spPr/>
      <dgm:t>
        <a:bodyPr/>
        <a:lstStyle/>
        <a:p>
          <a:endParaRPr lang="en-US"/>
        </a:p>
      </dgm:t>
    </dgm:pt>
    <dgm:pt modelId="{627E6B76-4F0F-4BB8-9D0E-FB65BEC4367F}" type="sibTrans" cxnId="{48D0DD45-5D40-43B7-ACF3-BDBFA6B9D543}">
      <dgm:prSet/>
      <dgm:spPr/>
      <dgm:t>
        <a:bodyPr/>
        <a:lstStyle/>
        <a:p>
          <a:endParaRPr lang="en-US"/>
        </a:p>
      </dgm:t>
    </dgm:pt>
    <dgm:pt modelId="{B203B4E0-ED2A-3741-9AF6-E078909528E6}" type="pres">
      <dgm:prSet presAssocID="{8CB72EF4-E257-4603-BC51-E5B368D3F651}" presName="linear" presStyleCnt="0">
        <dgm:presLayoutVars>
          <dgm:animLvl val="lvl"/>
          <dgm:resizeHandles val="exact"/>
        </dgm:presLayoutVars>
      </dgm:prSet>
      <dgm:spPr/>
    </dgm:pt>
    <dgm:pt modelId="{62699A97-8CE4-634B-86F0-C30EAF69C433}" type="pres">
      <dgm:prSet presAssocID="{0D121392-0726-4BC8-BC39-BADFCA677B2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980234-B908-7847-8585-589AC9DBA2A4}" type="pres">
      <dgm:prSet presAssocID="{D1137FB6-12C2-446B-B249-510C8E4DB74F}" presName="spacer" presStyleCnt="0"/>
      <dgm:spPr/>
    </dgm:pt>
    <dgm:pt modelId="{599CCD1E-DC86-1A40-B8F2-474FF82DCF48}" type="pres">
      <dgm:prSet presAssocID="{B5DBE056-57AE-4AF8-8BCA-C432848755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B1E3FF7-EBB1-A841-AB64-C188C0E0727E}" type="pres">
      <dgm:prSet presAssocID="{C25893E9-29A4-4B24-9968-3727814B5249}" presName="spacer" presStyleCnt="0"/>
      <dgm:spPr/>
    </dgm:pt>
    <dgm:pt modelId="{1B414417-1F62-4345-927B-0E8AFDB0FBEF}" type="pres">
      <dgm:prSet presAssocID="{B8208644-FC65-4DB3-BC7A-0CCA9B9D3FB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082B7F7-7D27-AE4C-897B-8D3B0E2583A1}" type="pres">
      <dgm:prSet presAssocID="{040F8E1E-4188-4C7F-8DDC-97CAB0A4EAF3}" presName="spacer" presStyleCnt="0"/>
      <dgm:spPr/>
    </dgm:pt>
    <dgm:pt modelId="{1BE476FC-36E4-664A-8C75-9F2BCA2159C3}" type="pres">
      <dgm:prSet presAssocID="{BFF3740A-C446-44E1-ADAC-3B5DA489CB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5D2B2BF-EE6A-A249-AFDC-C932B7A6E0D2}" type="pres">
      <dgm:prSet presAssocID="{DF3972AC-CD75-4277-826B-E6D81D6EDEA0}" presName="spacer" presStyleCnt="0"/>
      <dgm:spPr/>
    </dgm:pt>
    <dgm:pt modelId="{78439D23-C082-1540-8D65-230F5385DE35}" type="pres">
      <dgm:prSet presAssocID="{EFD97896-CEA5-45EE-A801-74930BA121E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71EA527-E976-FF41-A952-87A94B0F36AD}" type="presOf" srcId="{BFF3740A-C446-44E1-ADAC-3B5DA489CB3A}" destId="{1BE476FC-36E4-664A-8C75-9F2BCA2159C3}" srcOrd="0" destOrd="0" presId="urn:microsoft.com/office/officeart/2005/8/layout/vList2"/>
    <dgm:cxn modelId="{B17D4365-C387-BF40-8A8A-66630E9D2EA0}" type="presOf" srcId="{EFD97896-CEA5-45EE-A801-74930BA121E7}" destId="{78439D23-C082-1540-8D65-230F5385DE35}" srcOrd="0" destOrd="0" presId="urn:microsoft.com/office/officeart/2005/8/layout/vList2"/>
    <dgm:cxn modelId="{48D0DD45-5D40-43B7-ACF3-BDBFA6B9D543}" srcId="{8CB72EF4-E257-4603-BC51-E5B368D3F651}" destId="{EFD97896-CEA5-45EE-A801-74930BA121E7}" srcOrd="4" destOrd="0" parTransId="{B13ADD71-E528-4113-BF4A-FD44118608E5}" sibTransId="{627E6B76-4F0F-4BB8-9D0E-FB65BEC4367F}"/>
    <dgm:cxn modelId="{2A6FA94E-BF16-4DBB-B257-77A49768FA57}" srcId="{8CB72EF4-E257-4603-BC51-E5B368D3F651}" destId="{B5DBE056-57AE-4AF8-8BCA-C43284875517}" srcOrd="1" destOrd="0" parTransId="{941DF0B7-AA62-4C11-A2F1-B188E00FAB07}" sibTransId="{C25893E9-29A4-4B24-9968-3727814B5249}"/>
    <dgm:cxn modelId="{E7B22E87-50DE-4D65-92B9-DC50162DA9F2}" srcId="{8CB72EF4-E257-4603-BC51-E5B368D3F651}" destId="{BFF3740A-C446-44E1-ADAC-3B5DA489CB3A}" srcOrd="3" destOrd="0" parTransId="{E3C06FC6-39C9-43A3-B8E4-75DB17E98F7C}" sibTransId="{DF3972AC-CD75-4277-826B-E6D81D6EDEA0}"/>
    <dgm:cxn modelId="{23151B8A-AF79-CC42-85D8-79B83167145A}" type="presOf" srcId="{8CB72EF4-E257-4603-BC51-E5B368D3F651}" destId="{B203B4E0-ED2A-3741-9AF6-E078909528E6}" srcOrd="0" destOrd="0" presId="urn:microsoft.com/office/officeart/2005/8/layout/vList2"/>
    <dgm:cxn modelId="{30E5808D-054C-D146-9638-5C3FC2C536A8}" type="presOf" srcId="{0D121392-0726-4BC8-BC39-BADFCA677B24}" destId="{62699A97-8CE4-634B-86F0-C30EAF69C433}" srcOrd="0" destOrd="0" presId="urn:microsoft.com/office/officeart/2005/8/layout/vList2"/>
    <dgm:cxn modelId="{C2A693C7-9AFB-9A48-94FE-AF037409D483}" type="presOf" srcId="{B5DBE056-57AE-4AF8-8BCA-C43284875517}" destId="{599CCD1E-DC86-1A40-B8F2-474FF82DCF48}" srcOrd="0" destOrd="0" presId="urn:microsoft.com/office/officeart/2005/8/layout/vList2"/>
    <dgm:cxn modelId="{E70C69D6-2B5C-4A1F-B77A-462A853F9495}" srcId="{8CB72EF4-E257-4603-BC51-E5B368D3F651}" destId="{B8208644-FC65-4DB3-BC7A-0CCA9B9D3FBE}" srcOrd="2" destOrd="0" parTransId="{B57A2512-614C-442C-BDC9-9028D5800FBC}" sibTransId="{040F8E1E-4188-4C7F-8DDC-97CAB0A4EAF3}"/>
    <dgm:cxn modelId="{89AB7BE9-FC54-AC42-B341-8A6EC285CFD9}" type="presOf" srcId="{B8208644-FC65-4DB3-BC7A-0CCA9B9D3FBE}" destId="{1B414417-1F62-4345-927B-0E8AFDB0FBEF}" srcOrd="0" destOrd="0" presId="urn:microsoft.com/office/officeart/2005/8/layout/vList2"/>
    <dgm:cxn modelId="{734597E9-6D6D-45E6-A3D0-F6320EC887BC}" srcId="{8CB72EF4-E257-4603-BC51-E5B368D3F651}" destId="{0D121392-0726-4BC8-BC39-BADFCA677B24}" srcOrd="0" destOrd="0" parTransId="{45F9BABE-6F23-4D02-B343-43B6CFA76594}" sibTransId="{D1137FB6-12C2-446B-B249-510C8E4DB74F}"/>
    <dgm:cxn modelId="{556796ED-2F08-F346-8235-487AFECB1C10}" type="presParOf" srcId="{B203B4E0-ED2A-3741-9AF6-E078909528E6}" destId="{62699A97-8CE4-634B-86F0-C30EAF69C433}" srcOrd="0" destOrd="0" presId="urn:microsoft.com/office/officeart/2005/8/layout/vList2"/>
    <dgm:cxn modelId="{42AF4440-E727-824F-A217-1F2D2A74148B}" type="presParOf" srcId="{B203B4E0-ED2A-3741-9AF6-E078909528E6}" destId="{36980234-B908-7847-8585-589AC9DBA2A4}" srcOrd="1" destOrd="0" presId="urn:microsoft.com/office/officeart/2005/8/layout/vList2"/>
    <dgm:cxn modelId="{F9A9ECD5-9ADD-AC4F-8F37-A0EE2AB6FA1E}" type="presParOf" srcId="{B203B4E0-ED2A-3741-9AF6-E078909528E6}" destId="{599CCD1E-DC86-1A40-B8F2-474FF82DCF48}" srcOrd="2" destOrd="0" presId="urn:microsoft.com/office/officeart/2005/8/layout/vList2"/>
    <dgm:cxn modelId="{27DC2DB8-A6A8-894A-8AA3-BD878B37C465}" type="presParOf" srcId="{B203B4E0-ED2A-3741-9AF6-E078909528E6}" destId="{DB1E3FF7-EBB1-A841-AB64-C188C0E0727E}" srcOrd="3" destOrd="0" presId="urn:microsoft.com/office/officeart/2005/8/layout/vList2"/>
    <dgm:cxn modelId="{BD588213-16CE-534D-AC87-6C6968A9C5B4}" type="presParOf" srcId="{B203B4E0-ED2A-3741-9AF6-E078909528E6}" destId="{1B414417-1F62-4345-927B-0E8AFDB0FBEF}" srcOrd="4" destOrd="0" presId="urn:microsoft.com/office/officeart/2005/8/layout/vList2"/>
    <dgm:cxn modelId="{9D2EF65A-3116-3A40-8F9D-3C4D72014DA8}" type="presParOf" srcId="{B203B4E0-ED2A-3741-9AF6-E078909528E6}" destId="{7082B7F7-7D27-AE4C-897B-8D3B0E2583A1}" srcOrd="5" destOrd="0" presId="urn:microsoft.com/office/officeart/2005/8/layout/vList2"/>
    <dgm:cxn modelId="{15421824-9147-3B42-B2D3-C181B1650539}" type="presParOf" srcId="{B203B4E0-ED2A-3741-9AF6-E078909528E6}" destId="{1BE476FC-36E4-664A-8C75-9F2BCA2159C3}" srcOrd="6" destOrd="0" presId="urn:microsoft.com/office/officeart/2005/8/layout/vList2"/>
    <dgm:cxn modelId="{0D5680F3-DA60-6F45-9887-94FDD8A7141D}" type="presParOf" srcId="{B203B4E0-ED2A-3741-9AF6-E078909528E6}" destId="{85D2B2BF-EE6A-A249-AFDC-C932B7A6E0D2}" srcOrd="7" destOrd="0" presId="urn:microsoft.com/office/officeart/2005/8/layout/vList2"/>
    <dgm:cxn modelId="{98804160-261B-3343-B15E-7F75AC7D3F03}" type="presParOf" srcId="{B203B4E0-ED2A-3741-9AF6-E078909528E6}" destId="{78439D23-C082-1540-8D65-230F5385DE3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0CCC2A-628E-4815-867E-BA7633E3E6A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A1DC8A3-E3FA-4EE3-A169-2F04E78F1378}">
      <dgm:prSet/>
      <dgm:spPr/>
      <dgm:t>
        <a:bodyPr/>
        <a:lstStyle/>
        <a:p>
          <a:pPr>
            <a:defRPr cap="all"/>
          </a:pPr>
          <a:r>
            <a:rPr lang="en-US"/>
            <a:t>AI-powered prototype for safe drug use</a:t>
          </a:r>
        </a:p>
      </dgm:t>
    </dgm:pt>
    <dgm:pt modelId="{85A04F9B-E94D-4B94-A604-1B399A8F1D47}" type="parTrans" cxnId="{610E765E-05F2-411C-9F8C-449831B7E6B0}">
      <dgm:prSet/>
      <dgm:spPr/>
      <dgm:t>
        <a:bodyPr/>
        <a:lstStyle/>
        <a:p>
          <a:endParaRPr lang="en-US"/>
        </a:p>
      </dgm:t>
    </dgm:pt>
    <dgm:pt modelId="{8C4CEFB8-E71C-4B08-BFCC-F5BA456E306B}" type="sibTrans" cxnId="{610E765E-05F2-411C-9F8C-449831B7E6B0}">
      <dgm:prSet/>
      <dgm:spPr/>
      <dgm:t>
        <a:bodyPr/>
        <a:lstStyle/>
        <a:p>
          <a:endParaRPr lang="en-US"/>
        </a:p>
      </dgm:t>
    </dgm:pt>
    <dgm:pt modelId="{1CBB534B-F425-459A-9925-D2995A46B5C7}">
      <dgm:prSet/>
      <dgm:spPr/>
      <dgm:t>
        <a:bodyPr/>
        <a:lstStyle/>
        <a:p>
          <a:pPr>
            <a:defRPr cap="all"/>
          </a:pPr>
          <a:r>
            <a:rPr lang="en-US"/>
            <a:t>Custom recommendations based on age, condition, drug use</a:t>
          </a:r>
        </a:p>
      </dgm:t>
    </dgm:pt>
    <dgm:pt modelId="{757ECC1F-C923-4D01-96E9-DD2A3182A1FE}" type="parTrans" cxnId="{ABBA1178-3D84-4B81-97CD-04CABE25C0E4}">
      <dgm:prSet/>
      <dgm:spPr/>
      <dgm:t>
        <a:bodyPr/>
        <a:lstStyle/>
        <a:p>
          <a:endParaRPr lang="en-US"/>
        </a:p>
      </dgm:t>
    </dgm:pt>
    <dgm:pt modelId="{4B5ED4EC-42EF-4B90-B24D-9F96B9BB0C6D}" type="sibTrans" cxnId="{ABBA1178-3D84-4B81-97CD-04CABE25C0E4}">
      <dgm:prSet/>
      <dgm:spPr/>
      <dgm:t>
        <a:bodyPr/>
        <a:lstStyle/>
        <a:p>
          <a:endParaRPr lang="en-US"/>
        </a:p>
      </dgm:t>
    </dgm:pt>
    <dgm:pt modelId="{4E1FE5FD-D284-4FE6-B318-0B7857325023}">
      <dgm:prSet/>
      <dgm:spPr/>
      <dgm:t>
        <a:bodyPr/>
        <a:lstStyle/>
        <a:p>
          <a:pPr>
            <a:defRPr cap="all"/>
          </a:pPr>
          <a:r>
            <a:rPr lang="en-US"/>
            <a:t>Supports (but doesn't replace) doctors</a:t>
          </a:r>
        </a:p>
      </dgm:t>
    </dgm:pt>
    <dgm:pt modelId="{DF2F4BCC-7FD3-44F4-B45A-70A18716AE57}" type="parTrans" cxnId="{B0B4CBB2-BCF0-4339-A01A-2520993A3E97}">
      <dgm:prSet/>
      <dgm:spPr/>
      <dgm:t>
        <a:bodyPr/>
        <a:lstStyle/>
        <a:p>
          <a:endParaRPr lang="en-US"/>
        </a:p>
      </dgm:t>
    </dgm:pt>
    <dgm:pt modelId="{9254A013-A0FE-4483-BB52-367FF5765A25}" type="sibTrans" cxnId="{B0B4CBB2-BCF0-4339-A01A-2520993A3E97}">
      <dgm:prSet/>
      <dgm:spPr/>
      <dgm:t>
        <a:bodyPr/>
        <a:lstStyle/>
        <a:p>
          <a:endParaRPr lang="en-US"/>
        </a:p>
      </dgm:t>
    </dgm:pt>
    <dgm:pt modelId="{58D19BA3-3EBF-4165-8C06-174432B5F631}">
      <dgm:prSet/>
      <dgm:spPr/>
      <dgm:t>
        <a:bodyPr/>
        <a:lstStyle/>
        <a:p>
          <a:pPr>
            <a:defRPr cap="all"/>
          </a:pPr>
          <a:r>
            <a:rPr lang="en-US"/>
            <a:t>Promotes digital health awareness</a:t>
          </a:r>
        </a:p>
      </dgm:t>
    </dgm:pt>
    <dgm:pt modelId="{8EF8C9AE-76C5-41C4-920C-974F153A27AB}" type="parTrans" cxnId="{562031BC-AD31-4106-A898-0DAA7FA7E63E}">
      <dgm:prSet/>
      <dgm:spPr/>
      <dgm:t>
        <a:bodyPr/>
        <a:lstStyle/>
        <a:p>
          <a:endParaRPr lang="en-US"/>
        </a:p>
      </dgm:t>
    </dgm:pt>
    <dgm:pt modelId="{79869897-09A5-46B6-88AA-197EDA52C68F}" type="sibTrans" cxnId="{562031BC-AD31-4106-A898-0DAA7FA7E63E}">
      <dgm:prSet/>
      <dgm:spPr/>
      <dgm:t>
        <a:bodyPr/>
        <a:lstStyle/>
        <a:p>
          <a:endParaRPr lang="en-US"/>
        </a:p>
      </dgm:t>
    </dgm:pt>
    <dgm:pt modelId="{D3D8EEED-79AF-467B-B9A3-9EE90FFC3042}" type="pres">
      <dgm:prSet presAssocID="{A10CCC2A-628E-4815-867E-BA7633E3E6A1}" presName="root" presStyleCnt="0">
        <dgm:presLayoutVars>
          <dgm:dir/>
          <dgm:resizeHandles val="exact"/>
        </dgm:presLayoutVars>
      </dgm:prSet>
      <dgm:spPr/>
    </dgm:pt>
    <dgm:pt modelId="{512D1388-CA59-4248-BA83-9D7DDBB9D3F1}" type="pres">
      <dgm:prSet presAssocID="{0A1DC8A3-E3FA-4EE3-A169-2F04E78F1378}" presName="compNode" presStyleCnt="0"/>
      <dgm:spPr/>
    </dgm:pt>
    <dgm:pt modelId="{8D400402-E875-4152-B9FE-BDB4FA5CCC32}" type="pres">
      <dgm:prSet presAssocID="{0A1DC8A3-E3FA-4EE3-A169-2F04E78F1378}" presName="iconBgRect" presStyleLbl="bgShp" presStyleIdx="0" presStyleCnt="4"/>
      <dgm:spPr/>
    </dgm:pt>
    <dgm:pt modelId="{DA1AEEA4-871C-47AA-A5B8-358F9C0AADB9}" type="pres">
      <dgm:prSet presAssocID="{0A1DC8A3-E3FA-4EE3-A169-2F04E78F137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2D8B7DE-40F6-4B16-ABF0-668EFDFD2B04}" type="pres">
      <dgm:prSet presAssocID="{0A1DC8A3-E3FA-4EE3-A169-2F04E78F1378}" presName="spaceRect" presStyleCnt="0"/>
      <dgm:spPr/>
    </dgm:pt>
    <dgm:pt modelId="{AA1F5997-E7D3-4F26-94D3-1050D421951D}" type="pres">
      <dgm:prSet presAssocID="{0A1DC8A3-E3FA-4EE3-A169-2F04E78F1378}" presName="textRect" presStyleLbl="revTx" presStyleIdx="0" presStyleCnt="4">
        <dgm:presLayoutVars>
          <dgm:chMax val="1"/>
          <dgm:chPref val="1"/>
        </dgm:presLayoutVars>
      </dgm:prSet>
      <dgm:spPr/>
    </dgm:pt>
    <dgm:pt modelId="{098D1C5D-4D2A-4507-9081-DE305924ACB3}" type="pres">
      <dgm:prSet presAssocID="{8C4CEFB8-E71C-4B08-BFCC-F5BA456E306B}" presName="sibTrans" presStyleCnt="0"/>
      <dgm:spPr/>
    </dgm:pt>
    <dgm:pt modelId="{E99DD626-B597-4C2D-9E04-4CF275FE3345}" type="pres">
      <dgm:prSet presAssocID="{1CBB534B-F425-459A-9925-D2995A46B5C7}" presName="compNode" presStyleCnt="0"/>
      <dgm:spPr/>
    </dgm:pt>
    <dgm:pt modelId="{EDB18BA4-D232-4CCB-8198-67A9D1A2FFD6}" type="pres">
      <dgm:prSet presAssocID="{1CBB534B-F425-459A-9925-D2995A46B5C7}" presName="iconBgRect" presStyleLbl="bgShp" presStyleIdx="1" presStyleCnt="4"/>
      <dgm:spPr/>
    </dgm:pt>
    <dgm:pt modelId="{6DF7FD5E-42D4-43E4-968B-DF544F6651DF}" type="pres">
      <dgm:prSet presAssocID="{1CBB534B-F425-459A-9925-D2995A46B5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ıp"/>
        </a:ext>
      </dgm:extLst>
    </dgm:pt>
    <dgm:pt modelId="{BDCF9C95-0C3C-40FB-BFE1-CE4F71FFA25A}" type="pres">
      <dgm:prSet presAssocID="{1CBB534B-F425-459A-9925-D2995A46B5C7}" presName="spaceRect" presStyleCnt="0"/>
      <dgm:spPr/>
    </dgm:pt>
    <dgm:pt modelId="{56170F85-4A7C-41B7-96B4-FFC1C7526472}" type="pres">
      <dgm:prSet presAssocID="{1CBB534B-F425-459A-9925-D2995A46B5C7}" presName="textRect" presStyleLbl="revTx" presStyleIdx="1" presStyleCnt="4">
        <dgm:presLayoutVars>
          <dgm:chMax val="1"/>
          <dgm:chPref val="1"/>
        </dgm:presLayoutVars>
      </dgm:prSet>
      <dgm:spPr/>
    </dgm:pt>
    <dgm:pt modelId="{F8CB1D02-B765-43D0-B11D-3B11595982C1}" type="pres">
      <dgm:prSet presAssocID="{4B5ED4EC-42EF-4B90-B24D-9F96B9BB0C6D}" presName="sibTrans" presStyleCnt="0"/>
      <dgm:spPr/>
    </dgm:pt>
    <dgm:pt modelId="{A43E5A39-3AA4-4160-9BC4-6A26DE9027B4}" type="pres">
      <dgm:prSet presAssocID="{4E1FE5FD-D284-4FE6-B318-0B7857325023}" presName="compNode" presStyleCnt="0"/>
      <dgm:spPr/>
    </dgm:pt>
    <dgm:pt modelId="{7008E566-208A-4C1E-9980-C0E63AFB0557}" type="pres">
      <dgm:prSet presAssocID="{4E1FE5FD-D284-4FE6-B318-0B7857325023}" presName="iconBgRect" presStyleLbl="bgShp" presStyleIdx="2" presStyleCnt="4"/>
      <dgm:spPr/>
    </dgm:pt>
    <dgm:pt modelId="{9B98621D-8C54-45D5-BACA-5A16CB2D5EBC}" type="pres">
      <dgm:prSet presAssocID="{4E1FE5FD-D284-4FE6-B318-0B78573250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EBA86309-A017-41D5-A011-FAFDE980CA7A}" type="pres">
      <dgm:prSet presAssocID="{4E1FE5FD-D284-4FE6-B318-0B7857325023}" presName="spaceRect" presStyleCnt="0"/>
      <dgm:spPr/>
    </dgm:pt>
    <dgm:pt modelId="{69F02C01-0C55-4D23-B6CC-C287CB6DC125}" type="pres">
      <dgm:prSet presAssocID="{4E1FE5FD-D284-4FE6-B318-0B7857325023}" presName="textRect" presStyleLbl="revTx" presStyleIdx="2" presStyleCnt="4">
        <dgm:presLayoutVars>
          <dgm:chMax val="1"/>
          <dgm:chPref val="1"/>
        </dgm:presLayoutVars>
      </dgm:prSet>
      <dgm:spPr/>
    </dgm:pt>
    <dgm:pt modelId="{DAFC0238-3278-4880-A451-326A2284BA32}" type="pres">
      <dgm:prSet presAssocID="{9254A013-A0FE-4483-BB52-367FF5765A25}" presName="sibTrans" presStyleCnt="0"/>
      <dgm:spPr/>
    </dgm:pt>
    <dgm:pt modelId="{888433C8-3B04-454F-B411-2A1A25CE08A0}" type="pres">
      <dgm:prSet presAssocID="{58D19BA3-3EBF-4165-8C06-174432B5F631}" presName="compNode" presStyleCnt="0"/>
      <dgm:spPr/>
    </dgm:pt>
    <dgm:pt modelId="{55A54E2C-C570-4E42-8E83-629D32AB5E1B}" type="pres">
      <dgm:prSet presAssocID="{58D19BA3-3EBF-4165-8C06-174432B5F631}" presName="iconBgRect" presStyleLbl="bgShp" presStyleIdx="3" presStyleCnt="4"/>
      <dgm:spPr/>
    </dgm:pt>
    <dgm:pt modelId="{D856CF1D-A521-4110-BAE7-B6B7618C3B60}" type="pres">
      <dgm:prSet presAssocID="{58D19BA3-3EBF-4165-8C06-174432B5F63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kal"/>
        </a:ext>
      </dgm:extLst>
    </dgm:pt>
    <dgm:pt modelId="{81BB3AC5-404D-4E81-86A9-33AC8E28CD9E}" type="pres">
      <dgm:prSet presAssocID="{58D19BA3-3EBF-4165-8C06-174432B5F631}" presName="spaceRect" presStyleCnt="0"/>
      <dgm:spPr/>
    </dgm:pt>
    <dgm:pt modelId="{5B9FCFC8-8EAD-4D0D-A949-BA07CB8A984A}" type="pres">
      <dgm:prSet presAssocID="{58D19BA3-3EBF-4165-8C06-174432B5F63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10E765E-05F2-411C-9F8C-449831B7E6B0}" srcId="{A10CCC2A-628E-4815-867E-BA7633E3E6A1}" destId="{0A1DC8A3-E3FA-4EE3-A169-2F04E78F1378}" srcOrd="0" destOrd="0" parTransId="{85A04F9B-E94D-4B94-A604-1B399A8F1D47}" sibTransId="{8C4CEFB8-E71C-4B08-BFCC-F5BA456E306B}"/>
    <dgm:cxn modelId="{0C73CC41-9335-465C-91AE-713DA5FD7236}" type="presOf" srcId="{4E1FE5FD-D284-4FE6-B318-0B7857325023}" destId="{69F02C01-0C55-4D23-B6CC-C287CB6DC125}" srcOrd="0" destOrd="0" presId="urn:microsoft.com/office/officeart/2018/5/layout/IconCircleLabelList"/>
    <dgm:cxn modelId="{18912C6A-C6DF-4A3A-84F6-B0F32C7488D0}" type="presOf" srcId="{A10CCC2A-628E-4815-867E-BA7633E3E6A1}" destId="{D3D8EEED-79AF-467B-B9A3-9EE90FFC3042}" srcOrd="0" destOrd="0" presId="urn:microsoft.com/office/officeart/2018/5/layout/IconCircleLabelList"/>
    <dgm:cxn modelId="{ABBA1178-3D84-4B81-97CD-04CABE25C0E4}" srcId="{A10CCC2A-628E-4815-867E-BA7633E3E6A1}" destId="{1CBB534B-F425-459A-9925-D2995A46B5C7}" srcOrd="1" destOrd="0" parTransId="{757ECC1F-C923-4D01-96E9-DD2A3182A1FE}" sibTransId="{4B5ED4EC-42EF-4B90-B24D-9F96B9BB0C6D}"/>
    <dgm:cxn modelId="{720FB9AB-6CDF-4514-8B4F-B69651F9F795}" type="presOf" srcId="{58D19BA3-3EBF-4165-8C06-174432B5F631}" destId="{5B9FCFC8-8EAD-4D0D-A949-BA07CB8A984A}" srcOrd="0" destOrd="0" presId="urn:microsoft.com/office/officeart/2018/5/layout/IconCircleLabelList"/>
    <dgm:cxn modelId="{B0B4CBB2-BCF0-4339-A01A-2520993A3E97}" srcId="{A10CCC2A-628E-4815-867E-BA7633E3E6A1}" destId="{4E1FE5FD-D284-4FE6-B318-0B7857325023}" srcOrd="2" destOrd="0" parTransId="{DF2F4BCC-7FD3-44F4-B45A-70A18716AE57}" sibTransId="{9254A013-A0FE-4483-BB52-367FF5765A25}"/>
    <dgm:cxn modelId="{562031BC-AD31-4106-A898-0DAA7FA7E63E}" srcId="{A10CCC2A-628E-4815-867E-BA7633E3E6A1}" destId="{58D19BA3-3EBF-4165-8C06-174432B5F631}" srcOrd="3" destOrd="0" parTransId="{8EF8C9AE-76C5-41C4-920C-974F153A27AB}" sibTransId="{79869897-09A5-46B6-88AA-197EDA52C68F}"/>
    <dgm:cxn modelId="{FA0F8BEA-C5D8-48A1-9861-381547D6E4E3}" type="presOf" srcId="{0A1DC8A3-E3FA-4EE3-A169-2F04E78F1378}" destId="{AA1F5997-E7D3-4F26-94D3-1050D421951D}" srcOrd="0" destOrd="0" presId="urn:microsoft.com/office/officeart/2018/5/layout/IconCircleLabelList"/>
    <dgm:cxn modelId="{317922EC-117D-480F-8DA3-0357540EBF5D}" type="presOf" srcId="{1CBB534B-F425-459A-9925-D2995A46B5C7}" destId="{56170F85-4A7C-41B7-96B4-FFC1C7526472}" srcOrd="0" destOrd="0" presId="urn:microsoft.com/office/officeart/2018/5/layout/IconCircleLabelList"/>
    <dgm:cxn modelId="{015C8E25-6ABB-43BB-AB99-65B0D77B3D9A}" type="presParOf" srcId="{D3D8EEED-79AF-467B-B9A3-9EE90FFC3042}" destId="{512D1388-CA59-4248-BA83-9D7DDBB9D3F1}" srcOrd="0" destOrd="0" presId="urn:microsoft.com/office/officeart/2018/5/layout/IconCircleLabelList"/>
    <dgm:cxn modelId="{F6E613C9-19F8-410E-B3C9-CCA45019077B}" type="presParOf" srcId="{512D1388-CA59-4248-BA83-9D7DDBB9D3F1}" destId="{8D400402-E875-4152-B9FE-BDB4FA5CCC32}" srcOrd="0" destOrd="0" presId="urn:microsoft.com/office/officeart/2018/5/layout/IconCircleLabelList"/>
    <dgm:cxn modelId="{18B7890E-1741-4EF3-A187-26DCC6183AC1}" type="presParOf" srcId="{512D1388-CA59-4248-BA83-9D7DDBB9D3F1}" destId="{DA1AEEA4-871C-47AA-A5B8-358F9C0AADB9}" srcOrd="1" destOrd="0" presId="urn:microsoft.com/office/officeart/2018/5/layout/IconCircleLabelList"/>
    <dgm:cxn modelId="{2A258F25-10DB-4891-8529-615A2E4B3EC7}" type="presParOf" srcId="{512D1388-CA59-4248-BA83-9D7DDBB9D3F1}" destId="{82D8B7DE-40F6-4B16-ABF0-668EFDFD2B04}" srcOrd="2" destOrd="0" presId="urn:microsoft.com/office/officeart/2018/5/layout/IconCircleLabelList"/>
    <dgm:cxn modelId="{94C5406E-BA85-4156-A66D-5729F79D786E}" type="presParOf" srcId="{512D1388-CA59-4248-BA83-9D7DDBB9D3F1}" destId="{AA1F5997-E7D3-4F26-94D3-1050D421951D}" srcOrd="3" destOrd="0" presId="urn:microsoft.com/office/officeart/2018/5/layout/IconCircleLabelList"/>
    <dgm:cxn modelId="{49B65063-77B5-479E-98EA-77157FF09E17}" type="presParOf" srcId="{D3D8EEED-79AF-467B-B9A3-9EE90FFC3042}" destId="{098D1C5D-4D2A-4507-9081-DE305924ACB3}" srcOrd="1" destOrd="0" presId="urn:microsoft.com/office/officeart/2018/5/layout/IconCircleLabelList"/>
    <dgm:cxn modelId="{88DE6284-DDD6-4F3B-B8FA-B00C5A7020BC}" type="presParOf" srcId="{D3D8EEED-79AF-467B-B9A3-9EE90FFC3042}" destId="{E99DD626-B597-4C2D-9E04-4CF275FE3345}" srcOrd="2" destOrd="0" presId="urn:microsoft.com/office/officeart/2018/5/layout/IconCircleLabelList"/>
    <dgm:cxn modelId="{EB093919-BADD-4F8E-B0F4-F1301361A10E}" type="presParOf" srcId="{E99DD626-B597-4C2D-9E04-4CF275FE3345}" destId="{EDB18BA4-D232-4CCB-8198-67A9D1A2FFD6}" srcOrd="0" destOrd="0" presId="urn:microsoft.com/office/officeart/2018/5/layout/IconCircleLabelList"/>
    <dgm:cxn modelId="{74385FDC-3F82-465B-8C97-1E3CB8A01D65}" type="presParOf" srcId="{E99DD626-B597-4C2D-9E04-4CF275FE3345}" destId="{6DF7FD5E-42D4-43E4-968B-DF544F6651DF}" srcOrd="1" destOrd="0" presId="urn:microsoft.com/office/officeart/2018/5/layout/IconCircleLabelList"/>
    <dgm:cxn modelId="{9612975A-E6BF-4C33-B1E8-D448E8C39E0A}" type="presParOf" srcId="{E99DD626-B597-4C2D-9E04-4CF275FE3345}" destId="{BDCF9C95-0C3C-40FB-BFE1-CE4F71FFA25A}" srcOrd="2" destOrd="0" presId="urn:microsoft.com/office/officeart/2018/5/layout/IconCircleLabelList"/>
    <dgm:cxn modelId="{C4A3BEAC-680B-4A53-BC1C-870241984E9D}" type="presParOf" srcId="{E99DD626-B597-4C2D-9E04-4CF275FE3345}" destId="{56170F85-4A7C-41B7-96B4-FFC1C7526472}" srcOrd="3" destOrd="0" presId="urn:microsoft.com/office/officeart/2018/5/layout/IconCircleLabelList"/>
    <dgm:cxn modelId="{69FF2EDC-3905-4A7E-89EB-E07B1DEFABFE}" type="presParOf" srcId="{D3D8EEED-79AF-467B-B9A3-9EE90FFC3042}" destId="{F8CB1D02-B765-43D0-B11D-3B11595982C1}" srcOrd="3" destOrd="0" presId="urn:microsoft.com/office/officeart/2018/5/layout/IconCircleLabelList"/>
    <dgm:cxn modelId="{F56334CC-E629-4CF3-9206-E860DE407ECF}" type="presParOf" srcId="{D3D8EEED-79AF-467B-B9A3-9EE90FFC3042}" destId="{A43E5A39-3AA4-4160-9BC4-6A26DE9027B4}" srcOrd="4" destOrd="0" presId="urn:microsoft.com/office/officeart/2018/5/layout/IconCircleLabelList"/>
    <dgm:cxn modelId="{E69F8A69-C7D4-466C-AAE8-1C9A337DB525}" type="presParOf" srcId="{A43E5A39-3AA4-4160-9BC4-6A26DE9027B4}" destId="{7008E566-208A-4C1E-9980-C0E63AFB0557}" srcOrd="0" destOrd="0" presId="urn:microsoft.com/office/officeart/2018/5/layout/IconCircleLabelList"/>
    <dgm:cxn modelId="{204D8B20-1C2B-4306-BA51-DD89D66E8649}" type="presParOf" srcId="{A43E5A39-3AA4-4160-9BC4-6A26DE9027B4}" destId="{9B98621D-8C54-45D5-BACA-5A16CB2D5EBC}" srcOrd="1" destOrd="0" presId="urn:microsoft.com/office/officeart/2018/5/layout/IconCircleLabelList"/>
    <dgm:cxn modelId="{4F716CF6-E5FB-4CEF-AA40-6E63297BE8EC}" type="presParOf" srcId="{A43E5A39-3AA4-4160-9BC4-6A26DE9027B4}" destId="{EBA86309-A017-41D5-A011-FAFDE980CA7A}" srcOrd="2" destOrd="0" presId="urn:microsoft.com/office/officeart/2018/5/layout/IconCircleLabelList"/>
    <dgm:cxn modelId="{2F8BA1A5-AD18-482B-9101-68610FA2DEDE}" type="presParOf" srcId="{A43E5A39-3AA4-4160-9BC4-6A26DE9027B4}" destId="{69F02C01-0C55-4D23-B6CC-C287CB6DC125}" srcOrd="3" destOrd="0" presId="urn:microsoft.com/office/officeart/2018/5/layout/IconCircleLabelList"/>
    <dgm:cxn modelId="{CAF3A164-291E-4B70-98D9-2E8C6D431765}" type="presParOf" srcId="{D3D8EEED-79AF-467B-B9A3-9EE90FFC3042}" destId="{DAFC0238-3278-4880-A451-326A2284BA32}" srcOrd="5" destOrd="0" presId="urn:microsoft.com/office/officeart/2018/5/layout/IconCircleLabelList"/>
    <dgm:cxn modelId="{F4C58599-98E6-4288-8677-55386D452E52}" type="presParOf" srcId="{D3D8EEED-79AF-467B-B9A3-9EE90FFC3042}" destId="{888433C8-3B04-454F-B411-2A1A25CE08A0}" srcOrd="6" destOrd="0" presId="urn:microsoft.com/office/officeart/2018/5/layout/IconCircleLabelList"/>
    <dgm:cxn modelId="{88DD6C5F-9DF0-47FD-BBB5-07D201A09E72}" type="presParOf" srcId="{888433C8-3B04-454F-B411-2A1A25CE08A0}" destId="{55A54E2C-C570-4E42-8E83-629D32AB5E1B}" srcOrd="0" destOrd="0" presId="urn:microsoft.com/office/officeart/2018/5/layout/IconCircleLabelList"/>
    <dgm:cxn modelId="{F4AD433A-3EFA-44BB-9D53-7E12AF614301}" type="presParOf" srcId="{888433C8-3B04-454F-B411-2A1A25CE08A0}" destId="{D856CF1D-A521-4110-BAE7-B6B7618C3B60}" srcOrd="1" destOrd="0" presId="urn:microsoft.com/office/officeart/2018/5/layout/IconCircleLabelList"/>
    <dgm:cxn modelId="{74EB776E-0346-4AC1-9B85-DAF6486DF2AB}" type="presParOf" srcId="{888433C8-3B04-454F-B411-2A1A25CE08A0}" destId="{81BB3AC5-404D-4E81-86A9-33AC8E28CD9E}" srcOrd="2" destOrd="0" presId="urn:microsoft.com/office/officeart/2018/5/layout/IconCircleLabelList"/>
    <dgm:cxn modelId="{D0005338-EA76-4184-A885-705A58AE5608}" type="presParOf" srcId="{888433C8-3B04-454F-B411-2A1A25CE08A0}" destId="{5B9FCFC8-8EAD-4D0D-A949-BA07CB8A984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1315C-79ED-FE42-9CC1-33266C20CEB3}">
      <dsp:nvSpPr>
        <dsp:cNvPr id="0" name=""/>
        <dsp:cNvSpPr/>
      </dsp:nvSpPr>
      <dsp:spPr>
        <a:xfrm>
          <a:off x="0" y="906394"/>
          <a:ext cx="5000124" cy="55165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Python – main development</a:t>
          </a:r>
        </a:p>
      </dsp:txBody>
      <dsp:txXfrm>
        <a:off x="26930" y="933324"/>
        <a:ext cx="4946264" cy="497795"/>
      </dsp:txXfrm>
    </dsp:sp>
    <dsp:sp modelId="{19B7A0A4-D6B0-A343-9F4A-32149884FF11}">
      <dsp:nvSpPr>
        <dsp:cNvPr id="0" name=""/>
        <dsp:cNvSpPr/>
      </dsp:nvSpPr>
      <dsp:spPr>
        <a:xfrm>
          <a:off x="0" y="1524289"/>
          <a:ext cx="5000124" cy="551655"/>
        </a:xfrm>
        <a:prstGeom prst="round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Pandas – data processing</a:t>
          </a:r>
        </a:p>
      </dsp:txBody>
      <dsp:txXfrm>
        <a:off x="26930" y="1551219"/>
        <a:ext cx="4946264" cy="497795"/>
      </dsp:txXfrm>
    </dsp:sp>
    <dsp:sp modelId="{3C15241A-26CC-7E4B-ABD9-340FF3DB2CC3}">
      <dsp:nvSpPr>
        <dsp:cNvPr id="0" name=""/>
        <dsp:cNvSpPr/>
      </dsp:nvSpPr>
      <dsp:spPr>
        <a:xfrm>
          <a:off x="0" y="2142184"/>
          <a:ext cx="5000124" cy="551655"/>
        </a:xfrm>
        <a:prstGeom prst="round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Regex – extract numeric age</a:t>
          </a:r>
        </a:p>
      </dsp:txBody>
      <dsp:txXfrm>
        <a:off x="26930" y="2169114"/>
        <a:ext cx="4946264" cy="497795"/>
      </dsp:txXfrm>
    </dsp:sp>
    <dsp:sp modelId="{F04A0AD6-9445-4C4E-9DF2-559BA6B2A6A4}">
      <dsp:nvSpPr>
        <dsp:cNvPr id="0" name=""/>
        <dsp:cNvSpPr/>
      </dsp:nvSpPr>
      <dsp:spPr>
        <a:xfrm>
          <a:off x="0" y="2760080"/>
          <a:ext cx="5000124" cy="551655"/>
        </a:xfrm>
        <a:prstGeom prst="round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CSV – structured data format</a:t>
          </a:r>
        </a:p>
      </dsp:txBody>
      <dsp:txXfrm>
        <a:off x="26930" y="2787010"/>
        <a:ext cx="4946264" cy="497795"/>
      </dsp:txXfrm>
    </dsp:sp>
    <dsp:sp modelId="{D1970605-2CB4-BC46-A1D4-137056E34BE3}">
      <dsp:nvSpPr>
        <dsp:cNvPr id="0" name=""/>
        <dsp:cNvSpPr/>
      </dsp:nvSpPr>
      <dsp:spPr>
        <a:xfrm>
          <a:off x="0" y="3377975"/>
          <a:ext cx="5000124" cy="551655"/>
        </a:xfrm>
        <a:prstGeom prst="round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Streamlit – web interface</a:t>
          </a:r>
        </a:p>
      </dsp:txBody>
      <dsp:txXfrm>
        <a:off x="26930" y="3404905"/>
        <a:ext cx="4946264" cy="497795"/>
      </dsp:txXfrm>
    </dsp:sp>
    <dsp:sp modelId="{0CD06CC3-1876-894A-BE5D-0096BF86E462}">
      <dsp:nvSpPr>
        <dsp:cNvPr id="0" name=""/>
        <dsp:cNvSpPr/>
      </dsp:nvSpPr>
      <dsp:spPr>
        <a:xfrm>
          <a:off x="0" y="3995870"/>
          <a:ext cx="5000124" cy="551655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OpenAI ChatGPT – chat logic, user flow</a:t>
          </a:r>
        </a:p>
      </dsp:txBody>
      <dsp:txXfrm>
        <a:off x="26930" y="4022800"/>
        <a:ext cx="4946264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67A0A-5222-9243-91AA-3B4315B956AD}">
      <dsp:nvSpPr>
        <dsp:cNvPr id="0" name=""/>
        <dsp:cNvSpPr/>
      </dsp:nvSpPr>
      <dsp:spPr>
        <a:xfrm>
          <a:off x="2281766" y="1186976"/>
          <a:ext cx="492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34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4865" y="1230079"/>
        <a:ext cx="26147" cy="5234"/>
      </dsp:txXfrm>
    </dsp:sp>
    <dsp:sp modelId="{E0FA1F1B-F79D-6341-83B2-3505C8CCCB46}">
      <dsp:nvSpPr>
        <dsp:cNvPr id="0" name=""/>
        <dsp:cNvSpPr/>
      </dsp:nvSpPr>
      <dsp:spPr>
        <a:xfrm>
          <a:off x="9890" y="550593"/>
          <a:ext cx="2273675" cy="13642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2" tIns="116947" rIns="111412" bIns="11694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1. User enters age</a:t>
          </a:r>
        </a:p>
      </dsp:txBody>
      <dsp:txXfrm>
        <a:off x="9890" y="550593"/>
        <a:ext cx="2273675" cy="1364205"/>
      </dsp:txXfrm>
    </dsp:sp>
    <dsp:sp modelId="{3AD2A9DD-E538-5740-9F23-3032271F755D}">
      <dsp:nvSpPr>
        <dsp:cNvPr id="0" name=""/>
        <dsp:cNvSpPr/>
      </dsp:nvSpPr>
      <dsp:spPr>
        <a:xfrm>
          <a:off x="5078387" y="1186976"/>
          <a:ext cx="492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345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1486" y="1230079"/>
        <a:ext cx="26147" cy="5234"/>
      </dsp:txXfrm>
    </dsp:sp>
    <dsp:sp modelId="{59B7F592-070B-6144-9A7A-732C90FDBDF3}">
      <dsp:nvSpPr>
        <dsp:cNvPr id="0" name=""/>
        <dsp:cNvSpPr/>
      </dsp:nvSpPr>
      <dsp:spPr>
        <a:xfrm>
          <a:off x="2806512" y="550593"/>
          <a:ext cx="2273675" cy="13642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2" tIns="116947" rIns="111412" bIns="11694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 Selects intent (info/recommendation/interaction)</a:t>
          </a:r>
        </a:p>
      </dsp:txBody>
      <dsp:txXfrm>
        <a:off x="2806512" y="550593"/>
        <a:ext cx="2273675" cy="1364205"/>
      </dsp:txXfrm>
    </dsp:sp>
    <dsp:sp modelId="{D6BDFA16-FA8E-6948-8012-0745C5686FC2}">
      <dsp:nvSpPr>
        <dsp:cNvPr id="0" name=""/>
        <dsp:cNvSpPr/>
      </dsp:nvSpPr>
      <dsp:spPr>
        <a:xfrm>
          <a:off x="1146728" y="1912999"/>
          <a:ext cx="5593242" cy="492345"/>
        </a:xfrm>
        <a:custGeom>
          <a:avLst/>
          <a:gdLst/>
          <a:ahLst/>
          <a:cxnLst/>
          <a:rect l="0" t="0" r="0" b="0"/>
          <a:pathLst>
            <a:path>
              <a:moveTo>
                <a:pt x="5593242" y="0"/>
              </a:moveTo>
              <a:lnTo>
                <a:pt x="5593242" y="263272"/>
              </a:lnTo>
              <a:lnTo>
                <a:pt x="0" y="263272"/>
              </a:lnTo>
              <a:lnTo>
                <a:pt x="0" y="492345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2909" y="2156554"/>
        <a:ext cx="280881" cy="5234"/>
      </dsp:txXfrm>
    </dsp:sp>
    <dsp:sp modelId="{E7EE51D7-D562-5347-BE32-06EBC386A18C}">
      <dsp:nvSpPr>
        <dsp:cNvPr id="0" name=""/>
        <dsp:cNvSpPr/>
      </dsp:nvSpPr>
      <dsp:spPr>
        <a:xfrm>
          <a:off x="5603133" y="550593"/>
          <a:ext cx="2273675" cy="136420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2" tIns="116947" rIns="111412" bIns="11694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3. Match input with dataset using string matching</a:t>
          </a:r>
        </a:p>
      </dsp:txBody>
      <dsp:txXfrm>
        <a:off x="5603133" y="550593"/>
        <a:ext cx="2273675" cy="1364205"/>
      </dsp:txXfrm>
    </dsp:sp>
    <dsp:sp modelId="{63FE8CE3-C14F-C946-B1D5-8526AEACB5B5}">
      <dsp:nvSpPr>
        <dsp:cNvPr id="0" name=""/>
        <dsp:cNvSpPr/>
      </dsp:nvSpPr>
      <dsp:spPr>
        <a:xfrm>
          <a:off x="2281766" y="3074127"/>
          <a:ext cx="492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345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4865" y="3117230"/>
        <a:ext cx="26147" cy="5234"/>
      </dsp:txXfrm>
    </dsp:sp>
    <dsp:sp modelId="{5C705330-0F16-C745-930D-973E9842E357}">
      <dsp:nvSpPr>
        <dsp:cNvPr id="0" name=""/>
        <dsp:cNvSpPr/>
      </dsp:nvSpPr>
      <dsp:spPr>
        <a:xfrm>
          <a:off x="9890" y="2437744"/>
          <a:ext cx="2273675" cy="13642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2" tIns="116947" rIns="111412" bIns="11694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4. Age compatibility check (green/red icons)</a:t>
          </a:r>
        </a:p>
      </dsp:txBody>
      <dsp:txXfrm>
        <a:off x="9890" y="2437744"/>
        <a:ext cx="2273675" cy="1364205"/>
      </dsp:txXfrm>
    </dsp:sp>
    <dsp:sp modelId="{CB6F1A26-B80F-364E-A630-F7296F043E2A}">
      <dsp:nvSpPr>
        <dsp:cNvPr id="0" name=""/>
        <dsp:cNvSpPr/>
      </dsp:nvSpPr>
      <dsp:spPr>
        <a:xfrm>
          <a:off x="5078387" y="3074127"/>
          <a:ext cx="492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345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1486" y="3117230"/>
        <a:ext cx="26147" cy="5234"/>
      </dsp:txXfrm>
    </dsp:sp>
    <dsp:sp modelId="{4D598A51-052B-5A4E-81CC-9CEF89027798}">
      <dsp:nvSpPr>
        <dsp:cNvPr id="0" name=""/>
        <dsp:cNvSpPr/>
      </dsp:nvSpPr>
      <dsp:spPr>
        <a:xfrm>
          <a:off x="2806512" y="2437744"/>
          <a:ext cx="2273675" cy="136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2" tIns="116947" rIns="111412" bIns="11694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5. Drug interaction check</a:t>
          </a:r>
        </a:p>
      </dsp:txBody>
      <dsp:txXfrm>
        <a:off x="2806512" y="2437744"/>
        <a:ext cx="2273675" cy="1364205"/>
      </dsp:txXfrm>
    </dsp:sp>
    <dsp:sp modelId="{E583B38E-73D0-6D4C-86D1-E3B12F84A3D4}">
      <dsp:nvSpPr>
        <dsp:cNvPr id="0" name=""/>
        <dsp:cNvSpPr/>
      </dsp:nvSpPr>
      <dsp:spPr>
        <a:xfrm>
          <a:off x="5603133" y="2437744"/>
          <a:ext cx="2273675" cy="13642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2" tIns="116947" rIns="111412" bIns="11694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6. Generate response in natural language</a:t>
          </a:r>
        </a:p>
      </dsp:txBody>
      <dsp:txXfrm>
        <a:off x="5603133" y="2437744"/>
        <a:ext cx="2273675" cy="13642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99A97-8CE4-634B-86F0-C30EAF69C433}">
      <dsp:nvSpPr>
        <dsp:cNvPr id="0" name=""/>
        <dsp:cNvSpPr/>
      </dsp:nvSpPr>
      <dsp:spPr>
        <a:xfrm>
          <a:off x="0" y="100137"/>
          <a:ext cx="5000124" cy="9931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1. Greet user, ask age</a:t>
          </a:r>
        </a:p>
      </dsp:txBody>
      <dsp:txXfrm>
        <a:off x="48481" y="148618"/>
        <a:ext cx="4903162" cy="896166"/>
      </dsp:txXfrm>
    </dsp:sp>
    <dsp:sp modelId="{599CCD1E-DC86-1A40-B8F2-474FF82DCF48}">
      <dsp:nvSpPr>
        <dsp:cNvPr id="0" name=""/>
        <dsp:cNvSpPr/>
      </dsp:nvSpPr>
      <dsp:spPr>
        <a:xfrm>
          <a:off x="0" y="1165266"/>
          <a:ext cx="5000124" cy="9931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2. Choose intent: Drug info / Condition-based</a:t>
          </a:r>
        </a:p>
      </dsp:txBody>
      <dsp:txXfrm>
        <a:off x="48481" y="1213747"/>
        <a:ext cx="4903162" cy="896166"/>
      </dsp:txXfrm>
    </dsp:sp>
    <dsp:sp modelId="{1B414417-1F62-4345-927B-0E8AFDB0FBEF}">
      <dsp:nvSpPr>
        <dsp:cNvPr id="0" name=""/>
        <dsp:cNvSpPr/>
      </dsp:nvSpPr>
      <dsp:spPr>
        <a:xfrm>
          <a:off x="0" y="2230395"/>
          <a:ext cx="5000124" cy="9931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3. Show info: usage, age check, interactions, side effects</a:t>
          </a:r>
        </a:p>
      </dsp:txBody>
      <dsp:txXfrm>
        <a:off x="48481" y="2278876"/>
        <a:ext cx="4903162" cy="896166"/>
      </dsp:txXfrm>
    </dsp:sp>
    <dsp:sp modelId="{1BE476FC-36E4-664A-8C75-9F2BCA2159C3}">
      <dsp:nvSpPr>
        <dsp:cNvPr id="0" name=""/>
        <dsp:cNvSpPr/>
      </dsp:nvSpPr>
      <dsp:spPr>
        <a:xfrm>
          <a:off x="0" y="3295524"/>
          <a:ext cx="5000124" cy="9931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4. Interaction check (optional)</a:t>
          </a:r>
        </a:p>
      </dsp:txBody>
      <dsp:txXfrm>
        <a:off x="48481" y="3344005"/>
        <a:ext cx="4903162" cy="896166"/>
      </dsp:txXfrm>
    </dsp:sp>
    <dsp:sp modelId="{78439D23-C082-1540-8D65-230F5385DE35}">
      <dsp:nvSpPr>
        <dsp:cNvPr id="0" name=""/>
        <dsp:cNvSpPr/>
      </dsp:nvSpPr>
      <dsp:spPr>
        <a:xfrm>
          <a:off x="0" y="4360653"/>
          <a:ext cx="5000124" cy="9931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5. End with friendly message</a:t>
          </a:r>
        </a:p>
      </dsp:txBody>
      <dsp:txXfrm>
        <a:off x="48481" y="4409134"/>
        <a:ext cx="4903162" cy="8961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00402-E875-4152-B9FE-BDB4FA5CCC32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AEEA4-871C-47AA-A5B8-358F9C0AADB9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F5997-E7D3-4F26-94D3-1050D421951D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AI-powered prototype for safe drug use</a:t>
          </a:r>
        </a:p>
      </dsp:txBody>
      <dsp:txXfrm>
        <a:off x="25435" y="2456402"/>
        <a:ext cx="1800000" cy="720000"/>
      </dsp:txXfrm>
    </dsp:sp>
    <dsp:sp modelId="{EDB18BA4-D232-4CCB-8198-67A9D1A2FFD6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7FD5E-42D4-43E4-968B-DF544F6651DF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70F85-4A7C-41B7-96B4-FFC1C7526472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Custom recommendations based on age, condition, drug use</a:t>
          </a:r>
        </a:p>
      </dsp:txBody>
      <dsp:txXfrm>
        <a:off x="2140435" y="2456402"/>
        <a:ext cx="1800000" cy="720000"/>
      </dsp:txXfrm>
    </dsp:sp>
    <dsp:sp modelId="{7008E566-208A-4C1E-9980-C0E63AFB0557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8621D-8C54-45D5-BACA-5A16CB2D5EBC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02C01-0C55-4D23-B6CC-C287CB6DC125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Supports (but doesn't replace) doctors</a:t>
          </a:r>
        </a:p>
      </dsp:txBody>
      <dsp:txXfrm>
        <a:off x="4255435" y="2456402"/>
        <a:ext cx="1800000" cy="720000"/>
      </dsp:txXfrm>
    </dsp:sp>
    <dsp:sp modelId="{55A54E2C-C570-4E42-8E83-629D32AB5E1B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6CF1D-A521-4110-BAE7-B6B7618C3B60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FCFC8-8EAD-4D0D-A949-BA07CB8A984A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Promotes digital health awareness</a:t>
          </a:r>
        </a:p>
      </dsp:txBody>
      <dsp:txXfrm>
        <a:off x="6370435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5BC353-549C-47DC-9732-7E69613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9144000" cy="6858003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F802C-BC68-17A3-9B42-F458BE1F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17" r="19483"/>
          <a:stretch>
            <a:fillRect/>
          </a:stretch>
        </p:blipFill>
        <p:spPr>
          <a:xfrm>
            <a:off x="20" y="-1"/>
            <a:ext cx="9143980" cy="6858002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52" y="381663"/>
            <a:ext cx="4944720" cy="8269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900">
                <a:solidFill>
                  <a:schemeClr val="tx1">
                    <a:lumMod val="85000"/>
                    <a:lumOff val="15000"/>
                  </a:schemeClr>
                </a:solidFill>
              </a:rPr>
              <a:t>Drug Recommendation Chatbot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C12D62A-6E12-F996-CFC1-D8C40D7AF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3224" y="3429000"/>
            <a:ext cx="3604269" cy="629287"/>
          </a:xfrm>
        </p:spPr>
        <p:txBody>
          <a:bodyPr vert="horz" lIns="68598" tIns="34299" rIns="68598" bIns="34299" rtlCol="0" anchor="b">
            <a:normAutofit/>
          </a:bodyPr>
          <a:lstStyle/>
          <a:p>
            <a:pPr defTabSz="685983">
              <a:lnSpc>
                <a:spcPct val="90000"/>
              </a:lnSpc>
              <a:spcBef>
                <a:spcPts val="750"/>
              </a:spcBef>
            </a:pPr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Thanks For Listening! </a:t>
            </a:r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 </a:t>
            </a:r>
            <a:endParaRPr lang="en-US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Winking Face with No Fill">
            <a:extLst>
              <a:ext uri="{FF2B5EF4-FFF2-40B4-BE49-F238E27FC236}">
                <a16:creationId xmlns:a16="http://schemas.microsoft.com/office/drawing/2014/main" id="{1669697A-CF03-55C3-00B9-F8D686DA1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3" y="2218829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103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tr-TR" sz="35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tr-TR" sz="1700"/>
              <a:t>AI-powered chatbot for drug recommendations</a:t>
            </a:r>
          </a:p>
          <a:p>
            <a:r>
              <a:rPr lang="tr-TR" sz="1700"/>
              <a:t>Goals: Recommend medications, check compatibility, assess age suitability</a:t>
            </a:r>
          </a:p>
          <a:p>
            <a:r>
              <a:rPr lang="tr-TR" sz="1700"/>
              <a:t>Scenarios:</a:t>
            </a:r>
          </a:p>
          <a:p>
            <a:r>
              <a:rPr lang="tr-TR" sz="1700"/>
              <a:t>  1. Ask info about a drug</a:t>
            </a:r>
          </a:p>
          <a:p>
            <a:r>
              <a:rPr lang="tr-TR" sz="1700"/>
              <a:t>  2. Request a recommendation for a disease</a:t>
            </a:r>
          </a:p>
        </p:txBody>
      </p:sp>
      <p:pic>
        <p:nvPicPr>
          <p:cNvPr id="5" name="Picture 4" descr="Açılmamış hap paketlerinin yakından görünümü">
            <a:extLst>
              <a:ext uri="{FF2B5EF4-FFF2-40B4-BE49-F238E27FC236}">
                <a16:creationId xmlns:a16="http://schemas.microsoft.com/office/drawing/2014/main" id="{5BDEB487-F01E-FDD1-2A81-6A267564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79" r="27825" b="-2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0936"/>
            <a:ext cx="2699766" cy="1463040"/>
          </a:xfrm>
        </p:spPr>
        <p:txBody>
          <a:bodyPr anchor="ctr">
            <a:normAutofit/>
          </a:bodyPr>
          <a:lstStyle/>
          <a:p>
            <a:r>
              <a:rPr lang="tr-TR" sz="4200">
                <a:solidFill>
                  <a:srgbClr val="FFFFFF"/>
                </a:solidFill>
              </a:rPr>
              <a:t>Dataset Description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355598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846" y="630936"/>
            <a:ext cx="5305807" cy="1463040"/>
          </a:xfrm>
        </p:spPr>
        <p:txBody>
          <a:bodyPr anchor="ctr">
            <a:normAutofit/>
          </a:bodyPr>
          <a:lstStyle/>
          <a:p>
            <a:r>
              <a:rPr lang="tr-TR" sz="1900">
                <a:solidFill>
                  <a:srgbClr val="FFFFFF"/>
                </a:solidFill>
              </a:rPr>
              <a:t>CSV dataset from Kaggle, enhanced with AI</a:t>
            </a:r>
          </a:p>
          <a:p>
            <a:r>
              <a:rPr lang="tr-TR" sz="1900">
                <a:solidFill>
                  <a:srgbClr val="FFFFFF"/>
                </a:solidFill>
              </a:rPr>
              <a:t>Columns: Drug Name, Medical Condition, Age Range, Interactions, Side Effects</a:t>
            </a:r>
          </a:p>
          <a:p>
            <a:r>
              <a:rPr lang="tr-TR" sz="1900">
                <a:solidFill>
                  <a:srgbClr val="FFFFFF"/>
                </a:solidFill>
              </a:rPr>
              <a:t>Supports accurate, personalized responses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6FE8433-08C9-DFF9-534B-17DC5F35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0169"/>
            <a:ext cx="9144000" cy="10905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tr-TR" sz="3200">
                <a:solidFill>
                  <a:srgbClr val="FFFFFF"/>
                </a:solidFill>
              </a:rPr>
              <a:t>Technologies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D23B92-54C6-A782-D563-8AE4F3D106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579183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tr-TR" sz="4500"/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8E3FB9-D045-8EDC-0DA8-BA6426DA83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9180354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tr-TR" sz="3500"/>
              <a:t>Using GenAI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tr-TR" sz="1700"/>
              <a:t>ChatGPT inspired input interpretation</a:t>
            </a:r>
          </a:p>
          <a:p>
            <a:r>
              <a:rPr lang="tr-TR" sz="1700"/>
              <a:t>Used for content generation and chat flow</a:t>
            </a:r>
          </a:p>
          <a:p>
            <a:r>
              <a:rPr lang="tr-TR" sz="1700"/>
              <a:t>Streamlit: Real-time GenAI interface</a:t>
            </a:r>
          </a:p>
          <a:p>
            <a:r>
              <a:rPr lang="tr-TR" sz="1700"/>
              <a:t>Result: A personalized GenAI-powered health assistant</a:t>
            </a:r>
          </a:p>
        </p:txBody>
      </p:sp>
      <p:pic>
        <p:nvPicPr>
          <p:cNvPr id="5" name="Picture 4" descr="Yeşil iletişim kutuları">
            <a:extLst>
              <a:ext uri="{FF2B5EF4-FFF2-40B4-BE49-F238E27FC236}">
                <a16:creationId xmlns:a16="http://schemas.microsoft.com/office/drawing/2014/main" id="{4A83DDBE-4E6E-AFD8-41E1-DEAA0CE272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05" r="25134" b="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tr-TR" sz="3000">
                <a:solidFill>
                  <a:srgbClr val="FFFFFF"/>
                </a:solidFill>
              </a:rPr>
              <a:t>Chatbot Conversation 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CB2F76-DA0C-7F13-9C3F-4C179D314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48567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Our</a:t>
            </a:r>
            <a:r>
              <a:rPr lang="tr-TR" dirty="0"/>
              <a:t> Demo: </a:t>
            </a:r>
            <a:endParaRPr dirty="0"/>
          </a:p>
        </p:txBody>
      </p:sp>
      <p:pic>
        <p:nvPicPr>
          <p:cNvPr id="4" name="2025-06-04 18-23-57">
            <a:hlinkClick r:id="" action="ppaction://media"/>
            <a:extLst>
              <a:ext uri="{FF2B5EF4-FFF2-40B4-BE49-F238E27FC236}">
                <a16:creationId xmlns:a16="http://schemas.microsoft.com/office/drawing/2014/main" id="{F8DEE939-536B-084F-CA8E-D2358AC30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940" y="2115579"/>
            <a:ext cx="7148452" cy="4467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tr-TR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6B2343-4222-0E52-C3D6-D41B69333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10184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259</Words>
  <Application>Microsoft Office PowerPoint</Application>
  <PresentationFormat>Ekran Gösterisi (4:3)</PresentationFormat>
  <Paragraphs>44</Paragraphs>
  <Slides>10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Drug Recommendation Chatbot</vt:lpstr>
      <vt:lpstr>Introduction</vt:lpstr>
      <vt:lpstr>Dataset Description</vt:lpstr>
      <vt:lpstr>Technologies Used</vt:lpstr>
      <vt:lpstr>Methodology</vt:lpstr>
      <vt:lpstr>Using GenAI</vt:lpstr>
      <vt:lpstr>Chatbot Conversation Flow</vt:lpstr>
      <vt:lpstr>Project Video</vt:lpstr>
      <vt:lpstr>Conclusion</vt:lpstr>
      <vt:lpstr>PowerPoint Sunusu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Enes KALECİ</cp:lastModifiedBy>
  <cp:revision>3</cp:revision>
  <dcterms:created xsi:type="dcterms:W3CDTF">2013-01-27T09:14:16Z</dcterms:created>
  <dcterms:modified xsi:type="dcterms:W3CDTF">2025-06-04T15:32:57Z</dcterms:modified>
  <cp:category/>
</cp:coreProperties>
</file>